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73" r:id="rId1"/>
  </p:sldMasterIdLst>
  <p:notesMasterIdLst>
    <p:notesMasterId r:id="rId9"/>
  </p:notesMasterIdLst>
  <p:handoutMasterIdLst>
    <p:handoutMasterId r:id="rId10"/>
  </p:handoutMasterIdLst>
  <p:sldIdLst>
    <p:sldId id="256" r:id="rId2"/>
    <p:sldId id="258" r:id="rId3"/>
    <p:sldId id="257" r:id="rId4"/>
    <p:sldId id="291" r:id="rId5"/>
    <p:sldId id="273" r:id="rId6"/>
    <p:sldId id="259" r:id="rId7"/>
    <p:sldId id="261" r:id="rId8"/>
  </p:sldIdLst>
  <p:sldSz cx="12192000" cy="6858000"/>
  <p:notesSz cx="6735763" cy="986631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94333" autoAdjust="0"/>
  </p:normalViewPr>
  <p:slideViewPr>
    <p:cSldViewPr snapToGrid="0">
      <p:cViewPr varScale="1">
        <p:scale>
          <a:sx n="69" d="100"/>
          <a:sy n="69" d="100"/>
        </p:scale>
        <p:origin x="696" y="78"/>
      </p:cViewPr>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notesMaster" Target="notesMasters/notesMaster1.xml"/><Relationship Id="rId14"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18831" cy="495029"/>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15373" y="0"/>
            <a:ext cx="2918831" cy="495029"/>
          </a:xfrm>
          <a:prstGeom prst="rect">
            <a:avLst/>
          </a:prstGeom>
        </p:spPr>
        <p:txBody>
          <a:bodyPr vert="horz" lIns="91440" tIns="45720" rIns="91440" bIns="45720" rtlCol="0"/>
          <a:lstStyle>
            <a:lvl1pPr algn="r">
              <a:defRPr sz="1200"/>
            </a:lvl1pPr>
          </a:lstStyle>
          <a:p>
            <a:r>
              <a:rPr kumimoji="1" lang="en-US" altLang="ja-JP" smtClean="0"/>
              <a:t>ver.20240401</a:t>
            </a:r>
            <a:endParaRPr kumimoji="1" lang="ja-JP" altLang="en-US"/>
          </a:p>
        </p:txBody>
      </p:sp>
      <p:sp>
        <p:nvSpPr>
          <p:cNvPr id="4" name="フッター プレースホルダー 3"/>
          <p:cNvSpPr>
            <a:spLocks noGrp="1"/>
          </p:cNvSpPr>
          <p:nvPr>
            <p:ph type="ftr" sz="quarter" idx="2"/>
          </p:nvPr>
        </p:nvSpPr>
        <p:spPr>
          <a:xfrm>
            <a:off x="0" y="9371286"/>
            <a:ext cx="2918831" cy="495028"/>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15373" y="9371286"/>
            <a:ext cx="2918831" cy="495028"/>
          </a:xfrm>
          <a:prstGeom prst="rect">
            <a:avLst/>
          </a:prstGeom>
        </p:spPr>
        <p:txBody>
          <a:bodyPr vert="horz" lIns="91440" tIns="45720" rIns="91440" bIns="45720" rtlCol="0" anchor="b"/>
          <a:lstStyle>
            <a:lvl1pPr algn="r">
              <a:defRPr sz="1200"/>
            </a:lvl1pPr>
          </a:lstStyle>
          <a:p>
            <a:fld id="{2E37341F-DECA-423A-9185-3BBAC4E30F8A}" type="slidenum">
              <a:rPr kumimoji="1" lang="ja-JP" altLang="en-US" smtClean="0"/>
              <a:t>‹#›</a:t>
            </a:fld>
            <a:endParaRPr kumimoji="1" lang="ja-JP" altLang="en-US"/>
          </a:p>
        </p:txBody>
      </p:sp>
    </p:spTree>
    <p:extLst>
      <p:ext uri="{BB962C8B-B14F-4D97-AF65-F5344CB8AC3E}">
        <p14:creationId xmlns:p14="http://schemas.microsoft.com/office/powerpoint/2010/main" val="2793711165"/>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18831" cy="495029"/>
          </a:xfrm>
          <a:prstGeom prst="rect">
            <a:avLst/>
          </a:prstGeom>
        </p:spPr>
        <p:txBody>
          <a:bodyPr vert="horz" lIns="91440" tIns="45720" rIns="91440" bIns="45720" rtlCol="0"/>
          <a:lstStyle>
            <a:lvl1pPr algn="l">
              <a:defRPr sz="1200"/>
            </a:lvl1pPr>
          </a:lstStyle>
          <a:p>
            <a:endParaRPr kumimoji="1" lang="ja-JP" altLang="en-US" dirty="0"/>
          </a:p>
        </p:txBody>
      </p:sp>
      <p:sp>
        <p:nvSpPr>
          <p:cNvPr id="3" name="日付プレースホルダー 2"/>
          <p:cNvSpPr>
            <a:spLocks noGrp="1"/>
          </p:cNvSpPr>
          <p:nvPr>
            <p:ph type="dt" idx="1"/>
          </p:nvPr>
        </p:nvSpPr>
        <p:spPr>
          <a:xfrm>
            <a:off x="3815373" y="0"/>
            <a:ext cx="2918831" cy="495029"/>
          </a:xfrm>
          <a:prstGeom prst="rect">
            <a:avLst/>
          </a:prstGeom>
        </p:spPr>
        <p:txBody>
          <a:bodyPr vert="horz" lIns="91440" tIns="45720" rIns="91440" bIns="45720" rtlCol="0"/>
          <a:lstStyle>
            <a:lvl1pPr algn="r">
              <a:defRPr sz="1200"/>
            </a:lvl1pPr>
          </a:lstStyle>
          <a:p>
            <a:r>
              <a:rPr kumimoji="1" lang="en-US" altLang="ja-JP" smtClean="0"/>
              <a:t>ver.20240401</a:t>
            </a:r>
            <a:endParaRPr kumimoji="1" lang="ja-JP" altLang="en-US" dirty="0"/>
          </a:p>
        </p:txBody>
      </p:sp>
      <p:sp>
        <p:nvSpPr>
          <p:cNvPr id="4" name="スライド イメージ プレースホルダー 3"/>
          <p:cNvSpPr>
            <a:spLocks noGrp="1" noRot="1" noChangeAspect="1"/>
          </p:cNvSpPr>
          <p:nvPr>
            <p:ph type="sldImg" idx="2"/>
          </p:nvPr>
        </p:nvSpPr>
        <p:spPr>
          <a:xfrm>
            <a:off x="409575" y="1233488"/>
            <a:ext cx="5916613" cy="3328987"/>
          </a:xfrm>
          <a:prstGeom prst="rect">
            <a:avLst/>
          </a:prstGeom>
          <a:noFill/>
          <a:ln w="12700">
            <a:solidFill>
              <a:prstClr val="black"/>
            </a:solidFill>
          </a:ln>
        </p:spPr>
        <p:txBody>
          <a:bodyPr vert="horz" lIns="91440" tIns="45720" rIns="91440" bIns="45720" rtlCol="0" anchor="ctr"/>
          <a:lstStyle/>
          <a:p>
            <a:endParaRPr lang="ja-JP" altLang="en-US" dirty="0"/>
          </a:p>
        </p:txBody>
      </p:sp>
      <p:sp>
        <p:nvSpPr>
          <p:cNvPr id="5" name="ノート プレースホルダー 4"/>
          <p:cNvSpPr>
            <a:spLocks noGrp="1"/>
          </p:cNvSpPr>
          <p:nvPr>
            <p:ph type="body" sz="quarter" idx="3"/>
          </p:nvPr>
        </p:nvSpPr>
        <p:spPr>
          <a:xfrm>
            <a:off x="673577" y="4748163"/>
            <a:ext cx="5388610" cy="3884861"/>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371286"/>
            <a:ext cx="2918831" cy="495028"/>
          </a:xfrm>
          <a:prstGeom prst="rect">
            <a:avLst/>
          </a:prstGeom>
        </p:spPr>
        <p:txBody>
          <a:bodyPr vert="horz" lIns="91440" tIns="45720" rIns="91440" bIns="45720" rtlCol="0" anchor="b"/>
          <a:lstStyle>
            <a:lvl1pPr algn="l">
              <a:defRPr sz="1200"/>
            </a:lvl1pPr>
          </a:lstStyle>
          <a:p>
            <a:endParaRPr kumimoji="1" lang="ja-JP" altLang="en-US" dirty="0"/>
          </a:p>
        </p:txBody>
      </p:sp>
      <p:sp>
        <p:nvSpPr>
          <p:cNvPr id="7" name="スライド番号プレースホルダー 6"/>
          <p:cNvSpPr>
            <a:spLocks noGrp="1"/>
          </p:cNvSpPr>
          <p:nvPr>
            <p:ph type="sldNum" sz="quarter" idx="5"/>
          </p:nvPr>
        </p:nvSpPr>
        <p:spPr>
          <a:xfrm>
            <a:off x="3815373" y="9371286"/>
            <a:ext cx="2918831" cy="495028"/>
          </a:xfrm>
          <a:prstGeom prst="rect">
            <a:avLst/>
          </a:prstGeom>
        </p:spPr>
        <p:txBody>
          <a:bodyPr vert="horz" lIns="91440" tIns="45720" rIns="91440" bIns="45720" rtlCol="0" anchor="b"/>
          <a:lstStyle>
            <a:lvl1pPr algn="r">
              <a:defRPr sz="1200"/>
            </a:lvl1pPr>
          </a:lstStyle>
          <a:p>
            <a:fld id="{A7724525-E82D-4EB8-ADAD-06C5A4383ECC}" type="slidenum">
              <a:rPr kumimoji="1" lang="ja-JP" altLang="en-US" smtClean="0"/>
              <a:t>‹#›</a:t>
            </a:fld>
            <a:endParaRPr kumimoji="1" lang="ja-JP" altLang="en-US" dirty="0"/>
          </a:p>
        </p:txBody>
      </p:sp>
    </p:spTree>
    <p:extLst>
      <p:ext uri="{BB962C8B-B14F-4D97-AF65-F5344CB8AC3E}">
        <p14:creationId xmlns:p14="http://schemas.microsoft.com/office/powerpoint/2010/main" val="4014464987"/>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900" dirty="0">
                <a:latin typeface="+mn-ea"/>
                <a:ea typeface="+mn-ea"/>
              </a:rPr>
              <a:t>本稿では、</a:t>
            </a:r>
            <a:r>
              <a:rPr kumimoji="1" lang="en-US" altLang="ja-JP" sz="900" dirty="0">
                <a:latin typeface="+mn-ea"/>
                <a:ea typeface="+mn-ea"/>
              </a:rPr>
              <a:t>『</a:t>
            </a:r>
            <a:r>
              <a:rPr kumimoji="1" lang="ja-JP" altLang="en-US" sz="900" dirty="0">
                <a:latin typeface="+mn-ea"/>
                <a:ea typeface="+mn-ea"/>
              </a:rPr>
              <a:t>工事書類簡素化ガイドライン（案）</a:t>
            </a:r>
            <a:r>
              <a:rPr kumimoji="1" lang="en-US" altLang="ja-JP" sz="900" dirty="0">
                <a:latin typeface="+mn-ea"/>
                <a:ea typeface="+mn-ea"/>
              </a:rPr>
              <a:t>』</a:t>
            </a:r>
            <a:r>
              <a:rPr kumimoji="1" lang="ja-JP" altLang="en-US" sz="900" dirty="0">
                <a:latin typeface="+mn-ea"/>
                <a:ea typeface="+mn-ea"/>
              </a:rPr>
              <a:t>の概要を説明します。</a:t>
            </a:r>
            <a:endParaRPr kumimoji="1" lang="en-US" altLang="ja-JP" sz="900" dirty="0">
              <a:latin typeface="+mn-ea"/>
              <a:ea typeface="+mn-ea"/>
            </a:endParaRPr>
          </a:p>
          <a:p>
            <a:endParaRPr kumimoji="1" lang="en-US" altLang="ja-JP" sz="900" dirty="0">
              <a:latin typeface="+mn-ea"/>
              <a:ea typeface="+mn-ea"/>
            </a:endParaRPr>
          </a:p>
          <a:p>
            <a:r>
              <a:rPr kumimoji="1" lang="ja-JP" altLang="en-US" sz="900" dirty="0">
                <a:latin typeface="+mn-ea"/>
                <a:ea typeface="+mn-ea"/>
              </a:rPr>
              <a:t>本ガイドラインは、伊賀市が発注する建設工事について、受発注者相互の働き方改革や生産性の向上を実現するため、工事書類の簡素化や電子化を推進することを目的として、先進自治体の事例を参考に立案したものです。</a:t>
            </a:r>
            <a:endParaRPr kumimoji="1" lang="en-US" altLang="ja-JP" sz="900" dirty="0">
              <a:latin typeface="+mn-ea"/>
              <a:ea typeface="+mn-ea"/>
            </a:endParaRPr>
          </a:p>
          <a:p>
            <a:endParaRPr kumimoji="1" lang="en-US" altLang="ja-JP" sz="900" dirty="0">
              <a:latin typeface="+mn-ea"/>
              <a:ea typeface="+mn-ea"/>
            </a:endParaRPr>
          </a:p>
          <a:p>
            <a:r>
              <a:rPr kumimoji="1" lang="ja-JP" altLang="en-US" sz="900" dirty="0">
                <a:latin typeface="+mn-ea"/>
                <a:ea typeface="+mn-ea"/>
              </a:rPr>
              <a:t>今後の県内動向として、三重県等で同様のガイドラインが策定される際には、本市も県の運用に沿って大幅に改訂する可能性がありますので、当面の間は伊賀市独自の試行版として運用しますのでご理解をお願いします。</a:t>
            </a:r>
          </a:p>
        </p:txBody>
      </p:sp>
      <p:sp>
        <p:nvSpPr>
          <p:cNvPr id="4" name="日付プレースホルダー 3"/>
          <p:cNvSpPr>
            <a:spLocks noGrp="1"/>
          </p:cNvSpPr>
          <p:nvPr>
            <p:ph type="dt" idx="10"/>
          </p:nvPr>
        </p:nvSpPr>
        <p:spPr/>
        <p:txBody>
          <a:bodyPr/>
          <a:lstStyle/>
          <a:p>
            <a:r>
              <a:rPr kumimoji="1" lang="en-US" altLang="ja-JP" smtClean="0"/>
              <a:t>ver.20240401</a:t>
            </a:r>
            <a:endParaRPr kumimoji="1" lang="ja-JP" altLang="en-US" dirty="0"/>
          </a:p>
        </p:txBody>
      </p:sp>
      <p:sp>
        <p:nvSpPr>
          <p:cNvPr id="5" name="スライド番号プレースホルダー 4"/>
          <p:cNvSpPr>
            <a:spLocks noGrp="1"/>
          </p:cNvSpPr>
          <p:nvPr>
            <p:ph type="sldNum" sz="quarter" idx="11"/>
          </p:nvPr>
        </p:nvSpPr>
        <p:spPr/>
        <p:txBody>
          <a:bodyPr/>
          <a:lstStyle/>
          <a:p>
            <a:fld id="{A7724525-E82D-4EB8-ADAD-06C5A4383ECC}" type="slidenum">
              <a:rPr kumimoji="1" lang="ja-JP" altLang="en-US" smtClean="0"/>
              <a:t>1</a:t>
            </a:fld>
            <a:endParaRPr kumimoji="1" lang="ja-JP" altLang="en-US" dirty="0"/>
          </a:p>
        </p:txBody>
      </p:sp>
    </p:spTree>
    <p:extLst>
      <p:ext uri="{BB962C8B-B14F-4D97-AF65-F5344CB8AC3E}">
        <p14:creationId xmlns:p14="http://schemas.microsoft.com/office/powerpoint/2010/main" val="32753088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900" dirty="0">
                <a:latin typeface="+mn-ea"/>
                <a:ea typeface="+mn-ea"/>
              </a:rPr>
              <a:t>はじめに、本ガイドラインの構成について説明します。</a:t>
            </a:r>
            <a:endParaRPr kumimoji="1" lang="en-US" altLang="ja-JP" sz="900" dirty="0">
              <a:latin typeface="+mn-ea"/>
              <a:ea typeface="+mn-ea"/>
            </a:endParaRPr>
          </a:p>
          <a:p>
            <a:endParaRPr kumimoji="1" lang="en-US" altLang="ja-JP" sz="900" dirty="0">
              <a:latin typeface="+mn-ea"/>
              <a:ea typeface="+mn-ea"/>
            </a:endParaRPr>
          </a:p>
          <a:p>
            <a:r>
              <a:rPr kumimoji="1" lang="ja-JP" altLang="en-US" sz="900" dirty="0">
                <a:latin typeface="+mn-ea"/>
                <a:ea typeface="+mn-ea"/>
              </a:rPr>
              <a:t>本ガイドラインは、目次に示すとおり、次の</a:t>
            </a:r>
            <a:r>
              <a:rPr kumimoji="1" lang="en-US" altLang="ja-JP" sz="900" dirty="0">
                <a:latin typeface="+mn-ea"/>
                <a:ea typeface="+mn-ea"/>
              </a:rPr>
              <a:t>8</a:t>
            </a:r>
            <a:r>
              <a:rPr kumimoji="1" lang="ja-JP" altLang="en-US" sz="900" dirty="0">
                <a:latin typeface="+mn-ea"/>
                <a:ea typeface="+mn-ea"/>
              </a:rPr>
              <a:t>節で構成しています。</a:t>
            </a:r>
            <a:endParaRPr kumimoji="1" lang="en-US" altLang="ja-JP" sz="900" dirty="0">
              <a:latin typeface="+mn-ea"/>
              <a:ea typeface="+mn-ea"/>
            </a:endParaRPr>
          </a:p>
          <a:p>
            <a:endParaRPr kumimoji="1" lang="en-US" altLang="ja-JP" sz="900" dirty="0">
              <a:latin typeface="+mn-ea"/>
              <a:ea typeface="+mn-ea"/>
            </a:endParaRPr>
          </a:p>
          <a:p>
            <a:r>
              <a:rPr kumimoji="1" lang="ja-JP" altLang="en-US" sz="900" dirty="0">
                <a:latin typeface="+mn-ea"/>
                <a:ea typeface="+mn-ea"/>
              </a:rPr>
              <a:t>第１節では「本ガイドラインの目的」や「適用範囲」、「工事書類簡素化にあたっての基本方針」を示し、第２節では「書類確認の方法」についての考え方を示し、第３節では具体的な工事書類を例示して「工事関係書類簡素化のポイント」を解説し、第４節では「工事関係書類一覧表のポイント」を示し、第５節では「書類保管のポイント」を示し、第</a:t>
            </a:r>
            <a:r>
              <a:rPr kumimoji="1" lang="en-US" altLang="ja-JP" sz="900" dirty="0">
                <a:latin typeface="+mn-ea"/>
                <a:ea typeface="+mn-ea"/>
              </a:rPr>
              <a:t>6</a:t>
            </a:r>
            <a:r>
              <a:rPr kumimoji="1" lang="ja-JP" altLang="en-US" sz="900" dirty="0">
                <a:latin typeface="+mn-ea"/>
                <a:ea typeface="+mn-ea"/>
              </a:rPr>
              <a:t>節では「工事検査のポイント」を示し、第</a:t>
            </a:r>
            <a:r>
              <a:rPr kumimoji="1" lang="en-US" altLang="ja-JP" sz="900" dirty="0">
                <a:latin typeface="+mn-ea"/>
                <a:ea typeface="+mn-ea"/>
              </a:rPr>
              <a:t>7</a:t>
            </a:r>
            <a:r>
              <a:rPr kumimoji="1" lang="ja-JP" altLang="en-US" sz="900" dirty="0">
                <a:latin typeface="+mn-ea"/>
                <a:ea typeface="+mn-ea"/>
              </a:rPr>
              <a:t>節では「工事関係書類一覧表（様式）」を示し、第</a:t>
            </a:r>
            <a:r>
              <a:rPr kumimoji="1" lang="en-US" altLang="ja-JP" sz="900" dirty="0">
                <a:latin typeface="+mn-ea"/>
                <a:ea typeface="+mn-ea"/>
              </a:rPr>
              <a:t>8</a:t>
            </a:r>
            <a:r>
              <a:rPr kumimoji="1" lang="ja-JP" altLang="en-US" sz="900" dirty="0">
                <a:latin typeface="+mn-ea"/>
                <a:ea typeface="+mn-ea"/>
              </a:rPr>
              <a:t>節では「参考資料」を示しています。</a:t>
            </a:r>
            <a:endParaRPr kumimoji="1" lang="en-US" altLang="ja-JP" sz="900" dirty="0">
              <a:latin typeface="+mn-ea"/>
              <a:ea typeface="+mn-ea"/>
            </a:endParaRPr>
          </a:p>
          <a:p>
            <a:endParaRPr kumimoji="1" lang="en-US" altLang="ja-JP" sz="900" dirty="0">
              <a:latin typeface="+mn-ea"/>
              <a:ea typeface="+mn-ea"/>
            </a:endParaRPr>
          </a:p>
          <a:p>
            <a:r>
              <a:rPr kumimoji="1" lang="ja-JP" altLang="en-US" sz="900" dirty="0">
                <a:latin typeface="+mn-ea"/>
                <a:ea typeface="+mn-ea"/>
              </a:rPr>
              <a:t>また、巻末には、本ガイドラインの策定にあたって参考とした行政機関を列挙していますので参照してください。</a:t>
            </a:r>
          </a:p>
        </p:txBody>
      </p:sp>
      <p:sp>
        <p:nvSpPr>
          <p:cNvPr id="4" name="日付プレースホルダー 3"/>
          <p:cNvSpPr>
            <a:spLocks noGrp="1"/>
          </p:cNvSpPr>
          <p:nvPr>
            <p:ph type="dt" idx="10"/>
          </p:nvPr>
        </p:nvSpPr>
        <p:spPr/>
        <p:txBody>
          <a:bodyPr/>
          <a:lstStyle/>
          <a:p>
            <a:r>
              <a:rPr kumimoji="1" lang="en-US" altLang="ja-JP" smtClean="0"/>
              <a:t>ver.20240401</a:t>
            </a:r>
            <a:endParaRPr kumimoji="1" lang="ja-JP" altLang="en-US" dirty="0"/>
          </a:p>
        </p:txBody>
      </p:sp>
      <p:sp>
        <p:nvSpPr>
          <p:cNvPr id="5" name="スライド番号プレースホルダー 4"/>
          <p:cNvSpPr>
            <a:spLocks noGrp="1"/>
          </p:cNvSpPr>
          <p:nvPr>
            <p:ph type="sldNum" sz="quarter" idx="11"/>
          </p:nvPr>
        </p:nvSpPr>
        <p:spPr/>
        <p:txBody>
          <a:bodyPr/>
          <a:lstStyle/>
          <a:p>
            <a:fld id="{A7724525-E82D-4EB8-ADAD-06C5A4383ECC}" type="slidenum">
              <a:rPr kumimoji="1" lang="ja-JP" altLang="en-US" smtClean="0"/>
              <a:t>2</a:t>
            </a:fld>
            <a:endParaRPr kumimoji="1" lang="ja-JP" altLang="en-US" dirty="0"/>
          </a:p>
        </p:txBody>
      </p:sp>
    </p:spTree>
    <p:extLst>
      <p:ext uri="{BB962C8B-B14F-4D97-AF65-F5344CB8AC3E}">
        <p14:creationId xmlns:p14="http://schemas.microsoft.com/office/powerpoint/2010/main" val="42450248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900" dirty="0">
                <a:latin typeface="+mn-ea"/>
                <a:ea typeface="+mn-ea"/>
              </a:rPr>
              <a:t>早速ですが本題に移ります。</a:t>
            </a:r>
            <a:endParaRPr kumimoji="1" lang="en-US" altLang="ja-JP" sz="900" dirty="0">
              <a:latin typeface="+mn-ea"/>
              <a:ea typeface="+mn-ea"/>
            </a:endParaRPr>
          </a:p>
          <a:p>
            <a:endParaRPr kumimoji="1" lang="en-US" altLang="ja-JP" sz="900" dirty="0">
              <a:latin typeface="+mn-ea"/>
              <a:ea typeface="+mn-ea"/>
            </a:endParaRPr>
          </a:p>
          <a:p>
            <a:r>
              <a:rPr kumimoji="1" lang="ja-JP" altLang="en-US" sz="900" dirty="0">
                <a:latin typeface="+mn-ea"/>
                <a:ea typeface="+mn-ea"/>
              </a:rPr>
              <a:t>第１節「はじめに」ということで、「本ガイドラインの目的」を３つの項目に整理しました。</a:t>
            </a:r>
            <a:endParaRPr kumimoji="1" lang="en-US" altLang="ja-JP" sz="900" dirty="0">
              <a:latin typeface="+mn-ea"/>
              <a:ea typeface="+mn-ea"/>
            </a:endParaRPr>
          </a:p>
          <a:p>
            <a:endParaRPr kumimoji="1" lang="en-US" altLang="ja-JP" sz="900" dirty="0">
              <a:latin typeface="+mn-ea"/>
              <a:ea typeface="+mn-ea"/>
            </a:endParaRPr>
          </a:p>
          <a:p>
            <a:r>
              <a:rPr kumimoji="1" lang="ja-JP" altLang="en-US" sz="900" dirty="0">
                <a:latin typeface="+mn-ea"/>
                <a:ea typeface="+mn-ea"/>
              </a:rPr>
              <a:t>１つ目として、本ガイドラインは、伊賀市の発注する建設工事の書類作成にあたり基準となる</a:t>
            </a:r>
            <a:r>
              <a:rPr kumimoji="1" lang="en-US" altLang="ja-JP" sz="900" dirty="0">
                <a:latin typeface="+mn-ea"/>
                <a:ea typeface="+mn-ea"/>
              </a:rPr>
              <a:t>『</a:t>
            </a:r>
            <a:r>
              <a:rPr kumimoji="1" lang="ja-JP" altLang="en-US" sz="900" dirty="0">
                <a:latin typeface="+mn-ea"/>
                <a:ea typeface="+mn-ea"/>
              </a:rPr>
              <a:t>工事関係書類一覧表</a:t>
            </a:r>
            <a:r>
              <a:rPr kumimoji="1" lang="en-US" altLang="ja-JP" sz="900" dirty="0">
                <a:latin typeface="+mn-ea"/>
                <a:ea typeface="+mn-ea"/>
              </a:rPr>
              <a:t>【</a:t>
            </a:r>
            <a:r>
              <a:rPr kumimoji="1" lang="ja-JP" altLang="en-US" sz="900" dirty="0">
                <a:latin typeface="+mn-ea"/>
                <a:ea typeface="+mn-ea"/>
              </a:rPr>
              <a:t>伊賀市版</a:t>
            </a:r>
            <a:r>
              <a:rPr kumimoji="1" lang="en-US" altLang="ja-JP" sz="900" dirty="0">
                <a:latin typeface="+mn-ea"/>
                <a:ea typeface="+mn-ea"/>
              </a:rPr>
              <a:t>】』</a:t>
            </a:r>
            <a:r>
              <a:rPr kumimoji="1" lang="ja-JP" altLang="en-US" sz="900" dirty="0">
                <a:latin typeface="+mn-ea"/>
                <a:ea typeface="+mn-ea"/>
              </a:rPr>
              <a:t>を補完し解説することを目的とします。</a:t>
            </a:r>
            <a:endParaRPr kumimoji="1" lang="en-US" altLang="ja-JP" sz="900" dirty="0">
              <a:latin typeface="+mn-ea"/>
              <a:ea typeface="+mn-ea"/>
            </a:endParaRPr>
          </a:p>
          <a:p>
            <a:r>
              <a:rPr kumimoji="1" lang="ja-JP" altLang="en-US" sz="900" dirty="0">
                <a:latin typeface="+mn-ea"/>
                <a:ea typeface="+mn-ea"/>
              </a:rPr>
              <a:t>また、受発注者双方の生産性向上を図り、工事書類簡素化に向けた認識を共通させるため、本ガイドラインを活用するものとします。</a:t>
            </a:r>
          </a:p>
          <a:p>
            <a:endParaRPr kumimoji="1" lang="en-US" altLang="ja-JP" sz="900" dirty="0">
              <a:latin typeface="+mn-ea"/>
              <a:ea typeface="+mn-ea"/>
            </a:endParaRPr>
          </a:p>
          <a:p>
            <a:r>
              <a:rPr kumimoji="1" lang="ja-JP" altLang="en-US" sz="900" dirty="0">
                <a:latin typeface="+mn-ea"/>
                <a:ea typeface="+mn-ea"/>
              </a:rPr>
              <a:t>２つ目として、本ガイドラインによる工事関係書類の取扱いについては、三重県公共工事共通仕様書に準拠しますが、県共仕に優先する標準仕様書や基準書、特記仕様書が適用される工事案件については、県共仕に優先してそれらを適用するものとします。</a:t>
            </a:r>
          </a:p>
          <a:p>
            <a:endParaRPr kumimoji="1" lang="en-US" altLang="ja-JP" sz="900" dirty="0">
              <a:latin typeface="+mn-ea"/>
              <a:ea typeface="+mn-ea"/>
            </a:endParaRPr>
          </a:p>
          <a:p>
            <a:r>
              <a:rPr kumimoji="1" lang="ja-JP" altLang="en-US" sz="900" dirty="0">
                <a:latin typeface="+mn-ea"/>
                <a:ea typeface="+mn-ea"/>
              </a:rPr>
              <a:t>３つ目として、本ガイドラインは、工事関係書類を作成するうえでの目安であり実際の運用にあたっては、工事の特性等に合わせて発注者で工事関係書類一覧表を修正することができるものとします。　</a:t>
            </a:r>
            <a:endParaRPr kumimoji="1" lang="en-US" altLang="ja-JP" sz="900" dirty="0">
              <a:latin typeface="+mn-ea"/>
              <a:ea typeface="+mn-ea"/>
            </a:endParaRPr>
          </a:p>
          <a:p>
            <a:r>
              <a:rPr kumimoji="1" lang="ja-JP" altLang="en-US" sz="900" dirty="0">
                <a:latin typeface="+mn-ea"/>
                <a:ea typeface="+mn-ea"/>
              </a:rPr>
              <a:t>また、受注者の社内で必要とされる工事書類の作成を妨げるものではありません。</a:t>
            </a:r>
            <a:endParaRPr kumimoji="1" lang="en-US" altLang="ja-JP" sz="900" dirty="0">
              <a:latin typeface="+mn-ea"/>
              <a:ea typeface="+mn-ea"/>
            </a:endParaRPr>
          </a:p>
          <a:p>
            <a:r>
              <a:rPr kumimoji="1" lang="ja-JP" altLang="en-US" sz="900" dirty="0">
                <a:latin typeface="+mn-ea"/>
                <a:ea typeface="+mn-ea"/>
              </a:rPr>
              <a:t>ただし、 関係法令等で規定されている書類作成のルールは厳正に行ってください。</a:t>
            </a:r>
          </a:p>
        </p:txBody>
      </p:sp>
      <p:sp>
        <p:nvSpPr>
          <p:cNvPr id="4" name="日付プレースホルダー 3"/>
          <p:cNvSpPr>
            <a:spLocks noGrp="1"/>
          </p:cNvSpPr>
          <p:nvPr>
            <p:ph type="dt" idx="10"/>
          </p:nvPr>
        </p:nvSpPr>
        <p:spPr/>
        <p:txBody>
          <a:bodyPr/>
          <a:lstStyle/>
          <a:p>
            <a:r>
              <a:rPr kumimoji="1" lang="en-US" altLang="ja-JP" smtClean="0"/>
              <a:t>ver.20240401</a:t>
            </a:r>
            <a:endParaRPr kumimoji="1" lang="ja-JP" altLang="en-US" dirty="0"/>
          </a:p>
        </p:txBody>
      </p:sp>
      <p:sp>
        <p:nvSpPr>
          <p:cNvPr id="5" name="スライド番号プレースホルダー 4"/>
          <p:cNvSpPr>
            <a:spLocks noGrp="1"/>
          </p:cNvSpPr>
          <p:nvPr>
            <p:ph type="sldNum" sz="quarter" idx="11"/>
          </p:nvPr>
        </p:nvSpPr>
        <p:spPr/>
        <p:txBody>
          <a:bodyPr/>
          <a:lstStyle/>
          <a:p>
            <a:fld id="{A7724525-E82D-4EB8-ADAD-06C5A4383ECC}" type="slidenum">
              <a:rPr kumimoji="1" lang="ja-JP" altLang="en-US" smtClean="0"/>
              <a:t>3</a:t>
            </a:fld>
            <a:endParaRPr kumimoji="1" lang="ja-JP" altLang="en-US" dirty="0"/>
          </a:p>
        </p:txBody>
      </p:sp>
    </p:spTree>
    <p:extLst>
      <p:ext uri="{BB962C8B-B14F-4D97-AF65-F5344CB8AC3E}">
        <p14:creationId xmlns:p14="http://schemas.microsoft.com/office/powerpoint/2010/main" val="32207934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900" dirty="0">
                <a:latin typeface="+mn-ea"/>
                <a:ea typeface="+mn-ea"/>
              </a:rPr>
              <a:t>次に「適用範囲」について説明します。</a:t>
            </a:r>
            <a:endParaRPr kumimoji="1" lang="en-US" altLang="ja-JP" sz="900" dirty="0">
              <a:latin typeface="+mn-ea"/>
              <a:ea typeface="+mn-ea"/>
            </a:endParaRPr>
          </a:p>
          <a:p>
            <a:endParaRPr kumimoji="1" lang="en-US" altLang="ja-JP" sz="900" dirty="0">
              <a:latin typeface="+mn-ea"/>
              <a:ea typeface="+mn-ea"/>
            </a:endParaRPr>
          </a:p>
          <a:p>
            <a:r>
              <a:rPr kumimoji="1" lang="ja-JP" altLang="en-US" sz="900" dirty="0">
                <a:latin typeface="+mn-ea"/>
                <a:ea typeface="+mn-ea"/>
              </a:rPr>
              <a:t>本ガイドラインは、伊賀市が発注する全ての建設工事に適用します。</a:t>
            </a:r>
          </a:p>
        </p:txBody>
      </p:sp>
      <p:sp>
        <p:nvSpPr>
          <p:cNvPr id="4" name="日付プレースホルダー 3"/>
          <p:cNvSpPr>
            <a:spLocks noGrp="1"/>
          </p:cNvSpPr>
          <p:nvPr>
            <p:ph type="dt" idx="10"/>
          </p:nvPr>
        </p:nvSpPr>
        <p:spPr/>
        <p:txBody>
          <a:bodyPr/>
          <a:lstStyle/>
          <a:p>
            <a:r>
              <a:rPr kumimoji="1" lang="en-US" altLang="ja-JP" smtClean="0"/>
              <a:t>ver.20240401</a:t>
            </a:r>
            <a:endParaRPr kumimoji="1" lang="ja-JP" altLang="en-US" dirty="0"/>
          </a:p>
        </p:txBody>
      </p:sp>
      <p:sp>
        <p:nvSpPr>
          <p:cNvPr id="5" name="スライド番号プレースホルダー 4"/>
          <p:cNvSpPr>
            <a:spLocks noGrp="1"/>
          </p:cNvSpPr>
          <p:nvPr>
            <p:ph type="sldNum" sz="quarter" idx="11"/>
          </p:nvPr>
        </p:nvSpPr>
        <p:spPr/>
        <p:txBody>
          <a:bodyPr/>
          <a:lstStyle/>
          <a:p>
            <a:fld id="{A7724525-E82D-4EB8-ADAD-06C5A4383ECC}" type="slidenum">
              <a:rPr kumimoji="1" lang="ja-JP" altLang="en-US" smtClean="0"/>
              <a:t>4</a:t>
            </a:fld>
            <a:endParaRPr kumimoji="1" lang="ja-JP" altLang="en-US" dirty="0"/>
          </a:p>
        </p:txBody>
      </p:sp>
    </p:spTree>
    <p:extLst>
      <p:ext uri="{BB962C8B-B14F-4D97-AF65-F5344CB8AC3E}">
        <p14:creationId xmlns:p14="http://schemas.microsoft.com/office/powerpoint/2010/main" val="17095655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900" dirty="0">
                <a:latin typeface="+mn-ea"/>
                <a:ea typeface="+mn-ea"/>
              </a:rPr>
              <a:t>次に「工事書類簡素化にあたっての基本方針」について説明します。</a:t>
            </a:r>
            <a:endParaRPr kumimoji="1" lang="en-US" altLang="ja-JP" sz="900" dirty="0">
              <a:latin typeface="+mn-ea"/>
              <a:ea typeface="+mn-ea"/>
            </a:endParaRPr>
          </a:p>
          <a:p>
            <a:endParaRPr kumimoji="1" lang="en-US" altLang="ja-JP" sz="900" dirty="0">
              <a:latin typeface="+mn-ea"/>
              <a:ea typeface="+mn-ea"/>
            </a:endParaRPr>
          </a:p>
          <a:p>
            <a:r>
              <a:rPr kumimoji="1" lang="ja-JP" altLang="en-US" sz="900" dirty="0">
                <a:latin typeface="+mn-ea"/>
                <a:ea typeface="+mn-ea"/>
              </a:rPr>
              <a:t>本ガイドライン策定に関する基本方針を以下の８つに整理しました。</a:t>
            </a:r>
            <a:endParaRPr kumimoji="1" lang="en-US" altLang="ja-JP" sz="900" dirty="0">
              <a:latin typeface="+mn-ea"/>
              <a:ea typeface="+mn-ea"/>
            </a:endParaRPr>
          </a:p>
          <a:p>
            <a:endParaRPr kumimoji="1" lang="en-US" altLang="ja-JP" sz="900" dirty="0">
              <a:latin typeface="+mn-ea"/>
              <a:ea typeface="+mn-ea"/>
            </a:endParaRPr>
          </a:p>
          <a:p>
            <a:r>
              <a:rPr kumimoji="1" lang="ja-JP" altLang="en-US" sz="900" dirty="0">
                <a:latin typeface="+mn-ea"/>
                <a:ea typeface="+mn-ea"/>
              </a:rPr>
              <a:t>１つ目として、受発注者双方の働き方改革や生産性の向上を実現するため、工事書類の簡素化や電子化を推進すること。</a:t>
            </a:r>
            <a:endParaRPr kumimoji="1" lang="en-US" altLang="ja-JP" sz="900" dirty="0">
              <a:latin typeface="+mn-ea"/>
              <a:ea typeface="+mn-ea"/>
            </a:endParaRPr>
          </a:p>
          <a:p>
            <a:endParaRPr kumimoji="1" lang="ja-JP" altLang="en-US" sz="900" dirty="0">
              <a:latin typeface="+mn-ea"/>
              <a:ea typeface="+mn-ea"/>
            </a:endParaRPr>
          </a:p>
          <a:p>
            <a:r>
              <a:rPr kumimoji="1" lang="ja-JP" altLang="en-US" sz="900" dirty="0">
                <a:latin typeface="+mn-ea"/>
                <a:ea typeface="+mn-ea"/>
              </a:rPr>
              <a:t>２つ目として、工事書類の提出に際しては、「紙」と「電子」の二重提出は不要とすること。</a:t>
            </a:r>
          </a:p>
          <a:p>
            <a:endParaRPr kumimoji="1" lang="en-US" altLang="ja-JP" sz="900" dirty="0">
              <a:latin typeface="+mn-ea"/>
              <a:ea typeface="+mn-ea"/>
            </a:endParaRPr>
          </a:p>
          <a:p>
            <a:r>
              <a:rPr kumimoji="1" lang="ja-JP" altLang="en-US" sz="900" dirty="0">
                <a:latin typeface="+mn-ea"/>
                <a:ea typeface="+mn-ea"/>
              </a:rPr>
              <a:t>３つ目として、受発注者は不要な書類を作成（提出）しない・させないこと。</a:t>
            </a:r>
          </a:p>
          <a:p>
            <a:endParaRPr kumimoji="1" lang="en-US" altLang="ja-JP" sz="900" dirty="0">
              <a:latin typeface="+mn-ea"/>
              <a:ea typeface="+mn-ea"/>
            </a:endParaRPr>
          </a:p>
          <a:p>
            <a:r>
              <a:rPr kumimoji="1" lang="ja-JP" altLang="en-US" sz="900" dirty="0">
                <a:latin typeface="+mn-ea"/>
                <a:ea typeface="+mn-ea"/>
              </a:rPr>
              <a:t>４つ目として、工事打合せ簿「指示」は必ず発注者が作成すること。</a:t>
            </a:r>
          </a:p>
          <a:p>
            <a:endParaRPr kumimoji="1" lang="en-US" altLang="ja-JP" sz="900" dirty="0">
              <a:latin typeface="+mn-ea"/>
              <a:ea typeface="+mn-ea"/>
            </a:endParaRPr>
          </a:p>
          <a:p>
            <a:r>
              <a:rPr kumimoji="1" lang="ja-JP" altLang="en-US" sz="900" dirty="0">
                <a:latin typeface="+mn-ea"/>
                <a:ea typeface="+mn-ea"/>
              </a:rPr>
              <a:t>５つ目として、工事打合せ簿「協議」の添付書類は必要最低限かつ簡潔にすること。</a:t>
            </a:r>
          </a:p>
          <a:p>
            <a:endParaRPr kumimoji="1" lang="en-US" altLang="ja-JP" sz="900" dirty="0">
              <a:latin typeface="+mn-ea"/>
              <a:ea typeface="+mn-ea"/>
            </a:endParaRPr>
          </a:p>
          <a:p>
            <a:r>
              <a:rPr kumimoji="1" lang="ja-JP" altLang="en-US" sz="900" dirty="0">
                <a:latin typeface="+mn-ea"/>
                <a:ea typeface="+mn-ea"/>
              </a:rPr>
              <a:t>６つ目として、監督員が臨場した立会・確認の写真は不要とすること。</a:t>
            </a:r>
          </a:p>
          <a:p>
            <a:endParaRPr kumimoji="1" lang="en-US" altLang="ja-JP" sz="900" dirty="0">
              <a:latin typeface="+mn-ea"/>
              <a:ea typeface="+mn-ea"/>
            </a:endParaRPr>
          </a:p>
          <a:p>
            <a:r>
              <a:rPr kumimoji="1" lang="ja-JP" altLang="en-US" sz="900" dirty="0">
                <a:latin typeface="+mn-ea"/>
                <a:ea typeface="+mn-ea"/>
              </a:rPr>
              <a:t>７つ目として、軽微な変更に伴う変更施工計画書の提出は不要とすること。</a:t>
            </a:r>
          </a:p>
          <a:p>
            <a:endParaRPr kumimoji="1" lang="en-US" altLang="ja-JP" sz="900" dirty="0">
              <a:latin typeface="+mn-ea"/>
              <a:ea typeface="+mn-ea"/>
            </a:endParaRPr>
          </a:p>
          <a:p>
            <a:r>
              <a:rPr kumimoji="1" lang="ja-JP" altLang="en-US" sz="900" dirty="0">
                <a:latin typeface="+mn-ea"/>
                <a:ea typeface="+mn-ea"/>
              </a:rPr>
              <a:t>８つ目として、工事検査のために工事書類を再整理することや新たに作成や清書等することは不要とすること。</a:t>
            </a:r>
          </a:p>
          <a:p>
            <a:endParaRPr kumimoji="1" lang="en-US" altLang="ja-JP" sz="900" dirty="0">
              <a:latin typeface="+mn-ea"/>
              <a:ea typeface="+mn-ea"/>
            </a:endParaRPr>
          </a:p>
          <a:p>
            <a:r>
              <a:rPr kumimoji="1" lang="ja-JP" altLang="en-US" sz="900" dirty="0">
                <a:latin typeface="+mn-ea"/>
                <a:ea typeface="+mn-ea"/>
              </a:rPr>
              <a:t>以上の８項目を、伊賀市の工事書類簡素化のための基本方針と位置付けます。</a:t>
            </a:r>
          </a:p>
        </p:txBody>
      </p:sp>
      <p:sp>
        <p:nvSpPr>
          <p:cNvPr id="4" name="日付プレースホルダー 3"/>
          <p:cNvSpPr>
            <a:spLocks noGrp="1"/>
          </p:cNvSpPr>
          <p:nvPr>
            <p:ph type="dt" idx="10"/>
          </p:nvPr>
        </p:nvSpPr>
        <p:spPr/>
        <p:txBody>
          <a:bodyPr/>
          <a:lstStyle/>
          <a:p>
            <a:r>
              <a:rPr kumimoji="1" lang="en-US" altLang="ja-JP" smtClean="0"/>
              <a:t>ver.20240401</a:t>
            </a:r>
            <a:endParaRPr kumimoji="1" lang="ja-JP" altLang="en-US" dirty="0"/>
          </a:p>
        </p:txBody>
      </p:sp>
      <p:sp>
        <p:nvSpPr>
          <p:cNvPr id="5" name="スライド番号プレースホルダー 4"/>
          <p:cNvSpPr>
            <a:spLocks noGrp="1"/>
          </p:cNvSpPr>
          <p:nvPr>
            <p:ph type="sldNum" sz="quarter" idx="11"/>
          </p:nvPr>
        </p:nvSpPr>
        <p:spPr/>
        <p:txBody>
          <a:bodyPr/>
          <a:lstStyle/>
          <a:p>
            <a:fld id="{A7724525-E82D-4EB8-ADAD-06C5A4383ECC}" type="slidenum">
              <a:rPr kumimoji="1" lang="ja-JP" altLang="en-US" smtClean="0"/>
              <a:t>5</a:t>
            </a:fld>
            <a:endParaRPr kumimoji="1" lang="ja-JP" altLang="en-US" dirty="0"/>
          </a:p>
        </p:txBody>
      </p:sp>
    </p:spTree>
    <p:extLst>
      <p:ext uri="{BB962C8B-B14F-4D97-AF65-F5344CB8AC3E}">
        <p14:creationId xmlns:p14="http://schemas.microsoft.com/office/powerpoint/2010/main" val="9047843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900" dirty="0">
                <a:latin typeface="+mn-ea"/>
                <a:ea typeface="+mn-ea"/>
              </a:rPr>
              <a:t>次に、第２節「書類確認の方法」について説明します。</a:t>
            </a:r>
            <a:endParaRPr kumimoji="1" lang="en-US" altLang="ja-JP" sz="900" dirty="0">
              <a:latin typeface="+mn-ea"/>
              <a:ea typeface="+mn-ea"/>
            </a:endParaRPr>
          </a:p>
          <a:p>
            <a:endParaRPr kumimoji="1" lang="en-US" altLang="ja-JP" sz="900" dirty="0">
              <a:latin typeface="+mn-ea"/>
              <a:ea typeface="+mn-ea"/>
            </a:endParaRPr>
          </a:p>
          <a:p>
            <a:r>
              <a:rPr kumimoji="1" lang="ja-JP" altLang="en-US" sz="900" dirty="0">
                <a:latin typeface="+mn-ea"/>
                <a:ea typeface="+mn-ea"/>
              </a:rPr>
              <a:t>先ず「基本的な考え方」として、工事関係書類の確認方法は、「書面」若しくは「電子メール等」によるものとします。</a:t>
            </a:r>
            <a:endParaRPr kumimoji="1" lang="en-US" altLang="ja-JP" sz="900" dirty="0">
              <a:latin typeface="+mn-ea"/>
              <a:ea typeface="+mn-ea"/>
            </a:endParaRPr>
          </a:p>
          <a:p>
            <a:endParaRPr kumimoji="1" lang="en-US" altLang="ja-JP" sz="900" dirty="0">
              <a:latin typeface="+mn-ea"/>
              <a:ea typeface="+mn-ea"/>
            </a:endParaRPr>
          </a:p>
          <a:p>
            <a:r>
              <a:rPr kumimoji="1" lang="ja-JP" altLang="en-US" sz="900" dirty="0">
                <a:latin typeface="+mn-ea"/>
                <a:ea typeface="+mn-ea"/>
              </a:rPr>
              <a:t>ここで云う「書面」とは紙資料を指し、「電子メール等」とは電子メールやＣＤなどによる電子媒体を指します。</a:t>
            </a:r>
            <a:endParaRPr kumimoji="1" lang="en-US" altLang="ja-JP" sz="900" dirty="0">
              <a:latin typeface="+mn-ea"/>
              <a:ea typeface="+mn-ea"/>
            </a:endParaRPr>
          </a:p>
          <a:p>
            <a:endParaRPr kumimoji="1" lang="en-US" altLang="ja-JP" sz="900" dirty="0">
              <a:latin typeface="+mn-ea"/>
              <a:ea typeface="+mn-ea"/>
            </a:endParaRPr>
          </a:p>
          <a:p>
            <a:r>
              <a:rPr kumimoji="1" lang="ja-JP" altLang="en-US" sz="900" dirty="0">
                <a:latin typeface="+mn-ea"/>
                <a:ea typeface="+mn-ea"/>
              </a:rPr>
              <a:t>また、電子メール等による確認については、受発注者間における電子データの受渡し手間が双方で過重負担とならないよう配慮し、工事毎の条件に応じて対応可能な範囲で認めるものとします。</a:t>
            </a:r>
          </a:p>
          <a:p>
            <a:endParaRPr kumimoji="1" lang="en-US" altLang="ja-JP" sz="900" dirty="0">
              <a:latin typeface="+mn-ea"/>
              <a:ea typeface="+mn-ea"/>
            </a:endParaRPr>
          </a:p>
          <a:p>
            <a:r>
              <a:rPr kumimoji="1" lang="ja-JP" altLang="en-US" sz="900" dirty="0">
                <a:latin typeface="+mn-ea"/>
                <a:ea typeface="+mn-ea"/>
              </a:rPr>
              <a:t>なお、電子メール等の方法により書類確認する場合は、事前に受発注者協議を行い双方で合意のうえ取扱うようにしてください。</a:t>
            </a:r>
            <a:endParaRPr kumimoji="1" lang="en-US" altLang="ja-JP" sz="900" dirty="0">
              <a:latin typeface="+mn-ea"/>
              <a:ea typeface="+mn-ea"/>
            </a:endParaRPr>
          </a:p>
        </p:txBody>
      </p:sp>
      <p:sp>
        <p:nvSpPr>
          <p:cNvPr id="4" name="日付プレースホルダー 3"/>
          <p:cNvSpPr>
            <a:spLocks noGrp="1"/>
          </p:cNvSpPr>
          <p:nvPr>
            <p:ph type="dt" idx="10"/>
          </p:nvPr>
        </p:nvSpPr>
        <p:spPr/>
        <p:txBody>
          <a:bodyPr/>
          <a:lstStyle/>
          <a:p>
            <a:r>
              <a:rPr kumimoji="1" lang="en-US" altLang="ja-JP" smtClean="0"/>
              <a:t>ver.20240401</a:t>
            </a:r>
            <a:endParaRPr kumimoji="1" lang="ja-JP" altLang="en-US" dirty="0"/>
          </a:p>
        </p:txBody>
      </p:sp>
      <p:sp>
        <p:nvSpPr>
          <p:cNvPr id="5" name="スライド番号プレースホルダー 4"/>
          <p:cNvSpPr>
            <a:spLocks noGrp="1"/>
          </p:cNvSpPr>
          <p:nvPr>
            <p:ph type="sldNum" sz="quarter" idx="11"/>
          </p:nvPr>
        </p:nvSpPr>
        <p:spPr/>
        <p:txBody>
          <a:bodyPr/>
          <a:lstStyle/>
          <a:p>
            <a:fld id="{A7724525-E82D-4EB8-ADAD-06C5A4383ECC}" type="slidenum">
              <a:rPr kumimoji="1" lang="ja-JP" altLang="en-US" smtClean="0"/>
              <a:t>6</a:t>
            </a:fld>
            <a:endParaRPr kumimoji="1" lang="ja-JP" altLang="en-US" dirty="0"/>
          </a:p>
        </p:txBody>
      </p:sp>
    </p:spTree>
    <p:extLst>
      <p:ext uri="{BB962C8B-B14F-4D97-AF65-F5344CB8AC3E}">
        <p14:creationId xmlns:p14="http://schemas.microsoft.com/office/powerpoint/2010/main" val="32773388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900" dirty="0">
                <a:latin typeface="+mn-ea"/>
                <a:ea typeface="+mn-ea"/>
              </a:rPr>
              <a:t>「基本的な考え方」の続きです。</a:t>
            </a:r>
            <a:endParaRPr kumimoji="1" lang="en-US" altLang="ja-JP" sz="900" dirty="0">
              <a:latin typeface="+mn-ea"/>
              <a:ea typeface="+mn-ea"/>
            </a:endParaRPr>
          </a:p>
          <a:p>
            <a:endParaRPr kumimoji="1" lang="en-US" altLang="ja-JP" sz="900" dirty="0">
              <a:latin typeface="+mn-ea"/>
              <a:ea typeface="+mn-ea"/>
            </a:endParaRPr>
          </a:p>
          <a:p>
            <a:r>
              <a:rPr kumimoji="1" lang="ja-JP" altLang="en-US" sz="900" dirty="0">
                <a:latin typeface="+mn-ea"/>
                <a:ea typeface="+mn-ea"/>
              </a:rPr>
              <a:t>工事書類には「書面による提出のみを可とするもの」と「書面または電子メール等のどちらかにより提出を可とするもの」があります。</a:t>
            </a:r>
            <a:endParaRPr kumimoji="1" lang="en-US" altLang="ja-JP" sz="900" dirty="0">
              <a:latin typeface="+mn-ea"/>
              <a:ea typeface="+mn-ea"/>
            </a:endParaRPr>
          </a:p>
          <a:p>
            <a:endParaRPr kumimoji="1" lang="en-US" altLang="ja-JP" sz="900" dirty="0">
              <a:latin typeface="+mn-ea"/>
              <a:ea typeface="+mn-ea"/>
            </a:endParaRPr>
          </a:p>
          <a:p>
            <a:r>
              <a:rPr kumimoji="1" lang="ja-JP" altLang="en-US" sz="900" dirty="0">
                <a:latin typeface="+mn-ea"/>
                <a:ea typeface="+mn-ea"/>
              </a:rPr>
              <a:t>以下では、その具体例を示しています。</a:t>
            </a:r>
            <a:endParaRPr kumimoji="1" lang="en-US" altLang="ja-JP" sz="900" dirty="0">
              <a:latin typeface="+mn-ea"/>
              <a:ea typeface="+mn-ea"/>
            </a:endParaRPr>
          </a:p>
          <a:p>
            <a:endParaRPr kumimoji="1" lang="en-US" altLang="ja-JP" sz="900" dirty="0">
              <a:latin typeface="+mn-ea"/>
              <a:ea typeface="+mn-ea"/>
            </a:endParaRPr>
          </a:p>
          <a:p>
            <a:r>
              <a:rPr kumimoji="1" lang="ja-JP" altLang="en-US" sz="900" dirty="0">
                <a:latin typeface="+mn-ea"/>
                <a:ea typeface="+mn-ea"/>
              </a:rPr>
              <a:t>先ず「書面による提出のみを可とするもの」としては、</a:t>
            </a:r>
            <a:r>
              <a:rPr kumimoji="1" lang="en-US" altLang="ja-JP" sz="900" dirty="0">
                <a:latin typeface="+mn-ea"/>
                <a:ea typeface="+mn-ea"/>
              </a:rPr>
              <a:t>『</a:t>
            </a:r>
            <a:r>
              <a:rPr kumimoji="1" lang="ja-JP" altLang="en-US" sz="900" dirty="0">
                <a:latin typeface="+mn-ea"/>
                <a:ea typeface="+mn-ea"/>
              </a:rPr>
              <a:t>契約規則や各規定等に「書面により提出」等と規定されているもの</a:t>
            </a:r>
            <a:r>
              <a:rPr kumimoji="1" lang="en-US" altLang="ja-JP" sz="900" dirty="0">
                <a:latin typeface="+mn-ea"/>
                <a:ea typeface="+mn-ea"/>
              </a:rPr>
              <a:t>』</a:t>
            </a:r>
            <a:r>
              <a:rPr kumimoji="1" lang="ja-JP" altLang="en-US" sz="900" dirty="0">
                <a:latin typeface="+mn-ea"/>
                <a:ea typeface="+mn-ea"/>
              </a:rPr>
              <a:t>や</a:t>
            </a:r>
            <a:r>
              <a:rPr kumimoji="1" lang="en-US" altLang="ja-JP" sz="900" dirty="0">
                <a:latin typeface="+mn-ea"/>
                <a:ea typeface="+mn-ea"/>
              </a:rPr>
              <a:t>『</a:t>
            </a:r>
            <a:r>
              <a:rPr lang="ja-JP" altLang="en-US" sz="900" dirty="0">
                <a:latin typeface="+mn-ea"/>
                <a:ea typeface="+mn-ea"/>
              </a:rPr>
              <a:t>代表者の押印が必要な書類（契約関係書類、目的物引渡書、事故報告書等）</a:t>
            </a:r>
            <a:r>
              <a:rPr lang="en-US" altLang="ja-JP" sz="900" dirty="0">
                <a:latin typeface="+mn-ea"/>
                <a:ea typeface="+mn-ea"/>
              </a:rPr>
              <a:t>』</a:t>
            </a:r>
            <a:r>
              <a:rPr lang="ja-JP" altLang="en-US" sz="900" dirty="0">
                <a:latin typeface="+mn-ea"/>
                <a:ea typeface="+mn-ea"/>
              </a:rPr>
              <a:t>や</a:t>
            </a:r>
            <a:r>
              <a:rPr lang="en-US" altLang="ja-JP" sz="900" dirty="0">
                <a:latin typeface="+mn-ea"/>
                <a:ea typeface="+mn-ea"/>
              </a:rPr>
              <a:t>『</a:t>
            </a:r>
            <a:r>
              <a:rPr kumimoji="1" lang="ja-JP" altLang="en-US" sz="900" dirty="0">
                <a:latin typeface="+mn-ea"/>
                <a:ea typeface="+mn-ea"/>
              </a:rPr>
              <a:t>現場代理人の押印又は自署が必要な書類（工事打合せ簿等）</a:t>
            </a:r>
            <a:r>
              <a:rPr kumimoji="1" lang="en-US" altLang="ja-JP" sz="900" dirty="0">
                <a:latin typeface="+mn-ea"/>
                <a:ea typeface="+mn-ea"/>
              </a:rPr>
              <a:t>』</a:t>
            </a:r>
            <a:r>
              <a:rPr kumimoji="1" lang="ja-JP" altLang="en-US" sz="900" dirty="0">
                <a:latin typeface="+mn-ea"/>
                <a:ea typeface="+mn-ea"/>
              </a:rPr>
              <a:t>を想定しています</a:t>
            </a:r>
            <a:r>
              <a:rPr lang="ja-JP" altLang="en-US" sz="900" dirty="0">
                <a:latin typeface="+mn-ea"/>
                <a:ea typeface="+mn-ea"/>
              </a:rPr>
              <a:t>。</a:t>
            </a:r>
            <a:endParaRPr lang="en-US" altLang="ja-JP" sz="900" dirty="0">
              <a:latin typeface="+mn-ea"/>
              <a:ea typeface="+mn-ea"/>
            </a:endParaRPr>
          </a:p>
          <a:p>
            <a:endParaRPr lang="en-US" altLang="ja-JP" sz="900" dirty="0">
              <a:latin typeface="+mn-ea"/>
              <a:ea typeface="+mn-ea"/>
            </a:endParaRPr>
          </a:p>
          <a:p>
            <a:r>
              <a:rPr lang="ja-JP" altLang="en-US" sz="900" dirty="0">
                <a:latin typeface="+mn-ea"/>
                <a:ea typeface="+mn-ea"/>
              </a:rPr>
              <a:t>次に「書面または電子メール等のどちらかにより提出を可とするもの」としては、</a:t>
            </a:r>
            <a:r>
              <a:rPr kumimoji="1" lang="en-US" altLang="ja-JP" sz="900" dirty="0">
                <a:latin typeface="+mn-ea"/>
                <a:ea typeface="+mn-ea"/>
              </a:rPr>
              <a:t>『</a:t>
            </a:r>
            <a:r>
              <a:rPr kumimoji="1" lang="ja-JP" altLang="en-US" sz="900" dirty="0">
                <a:latin typeface="+mn-ea"/>
                <a:ea typeface="+mn-ea"/>
              </a:rPr>
              <a:t>工事完成時に納品する書類（出来形、品質管理関係書類等）</a:t>
            </a:r>
            <a:r>
              <a:rPr kumimoji="1" lang="en-US" altLang="ja-JP" sz="900" dirty="0">
                <a:latin typeface="+mn-ea"/>
                <a:ea typeface="+mn-ea"/>
              </a:rPr>
              <a:t>』</a:t>
            </a:r>
            <a:r>
              <a:rPr kumimoji="1" lang="ja-JP" altLang="en-US" sz="900" dirty="0">
                <a:latin typeface="+mn-ea"/>
                <a:ea typeface="+mn-ea"/>
              </a:rPr>
              <a:t>を想定しています。</a:t>
            </a:r>
            <a:endParaRPr kumimoji="1" lang="en-US" altLang="ja-JP" sz="900" dirty="0">
              <a:latin typeface="+mn-ea"/>
              <a:ea typeface="+mn-ea"/>
            </a:endParaRPr>
          </a:p>
          <a:p>
            <a:endParaRPr kumimoji="1" lang="en-US" altLang="ja-JP" sz="900" dirty="0">
              <a:latin typeface="+mn-ea"/>
              <a:ea typeface="+mn-ea"/>
            </a:endParaRPr>
          </a:p>
          <a:p>
            <a:r>
              <a:rPr kumimoji="1" lang="ja-JP" altLang="en-US" sz="900" dirty="0">
                <a:latin typeface="+mn-ea"/>
                <a:ea typeface="+mn-ea"/>
              </a:rPr>
              <a:t>ここでは、次の２つのことについて留意してください。</a:t>
            </a:r>
            <a:endParaRPr kumimoji="1" lang="en-US" altLang="ja-JP" sz="900" dirty="0">
              <a:latin typeface="+mn-ea"/>
              <a:ea typeface="+mn-ea"/>
            </a:endParaRPr>
          </a:p>
          <a:p>
            <a:endParaRPr kumimoji="1" lang="en-US" altLang="ja-JP" sz="900" dirty="0">
              <a:latin typeface="+mn-ea"/>
              <a:ea typeface="+mn-ea"/>
            </a:endParaRPr>
          </a:p>
          <a:p>
            <a:r>
              <a:rPr kumimoji="1" lang="ja-JP" altLang="en-US" sz="900" dirty="0">
                <a:latin typeface="+mn-ea"/>
                <a:ea typeface="+mn-ea"/>
              </a:rPr>
              <a:t>１つ目としては、先程の繰り返しになりますが、電子メール等により提出する場合は、事前に受発注者の協議を行い双方で合意することを前提として、受発注者間で電子データの受渡し手間が双方の過重負担とならないよう配慮のうえ、工事毎の条件に応じて受発注者双方が対応可能な範囲で認めるものとします。</a:t>
            </a:r>
          </a:p>
          <a:p>
            <a:endParaRPr kumimoji="1" lang="en-US" altLang="ja-JP" sz="900" dirty="0">
              <a:latin typeface="+mn-ea"/>
              <a:ea typeface="+mn-ea"/>
            </a:endParaRPr>
          </a:p>
          <a:p>
            <a:r>
              <a:rPr kumimoji="1" lang="ja-JP" altLang="en-US" sz="900" dirty="0">
                <a:latin typeface="+mn-ea"/>
                <a:ea typeface="+mn-ea"/>
              </a:rPr>
              <a:t>２つ目としては、本市は電子納品の運用が未制定のため、本ガイドラインで定義する電子メール等は、一般的にいう電子納品の成果品に該当しないものとして取扱うものとしますが、ウイルス対策に関するウイルスチェックは</a:t>
            </a:r>
            <a:r>
              <a:rPr kumimoji="1" lang="en-US" altLang="ja-JP" sz="900" dirty="0">
                <a:latin typeface="+mn-ea"/>
                <a:ea typeface="+mn-ea"/>
              </a:rPr>
              <a:t>『</a:t>
            </a:r>
            <a:r>
              <a:rPr kumimoji="1" lang="ja-JP" altLang="en-US" sz="900" dirty="0">
                <a:latin typeface="+mn-ea"/>
                <a:ea typeface="+mn-ea"/>
              </a:rPr>
              <a:t>三重県</a:t>
            </a:r>
            <a:r>
              <a:rPr kumimoji="1" lang="en-US" altLang="ja-JP" sz="900" dirty="0">
                <a:latin typeface="+mn-ea"/>
                <a:ea typeface="+mn-ea"/>
              </a:rPr>
              <a:t>CALS </a:t>
            </a:r>
            <a:r>
              <a:rPr kumimoji="1" lang="ja-JP" altLang="en-US" sz="900" dirty="0">
                <a:latin typeface="+mn-ea"/>
                <a:ea typeface="+mn-ea"/>
              </a:rPr>
              <a:t>電子納品運用マニュアル</a:t>
            </a:r>
            <a:r>
              <a:rPr kumimoji="1" lang="en-US" altLang="ja-JP" sz="900" dirty="0">
                <a:latin typeface="+mn-ea"/>
                <a:ea typeface="+mn-ea"/>
              </a:rPr>
              <a:t>』</a:t>
            </a:r>
            <a:r>
              <a:rPr kumimoji="1" lang="ja-JP" altLang="en-US" sz="900" dirty="0">
                <a:latin typeface="+mn-ea"/>
                <a:ea typeface="+mn-ea"/>
              </a:rPr>
              <a:t>の手順に準拠するものとします。</a:t>
            </a:r>
            <a:endParaRPr kumimoji="1" lang="en-US" altLang="ja-JP" sz="900" dirty="0">
              <a:latin typeface="+mn-ea"/>
              <a:ea typeface="+mn-ea"/>
            </a:endParaRPr>
          </a:p>
          <a:p>
            <a:endParaRPr kumimoji="1" lang="en-US" altLang="ja-JP" sz="900" dirty="0">
              <a:latin typeface="+mn-ea"/>
              <a:ea typeface="+mn-ea"/>
            </a:endParaRPr>
          </a:p>
          <a:p>
            <a:r>
              <a:rPr kumimoji="1" lang="ja-JP" altLang="en-US" sz="900" dirty="0">
                <a:latin typeface="+mn-ea"/>
                <a:ea typeface="+mn-ea"/>
              </a:rPr>
              <a:t>以上の２つについては、十分にご留意ください。</a:t>
            </a:r>
            <a:endParaRPr kumimoji="1" lang="en-US" altLang="ja-JP" sz="900" dirty="0">
              <a:latin typeface="+mn-ea"/>
              <a:ea typeface="+mn-ea"/>
            </a:endParaRPr>
          </a:p>
        </p:txBody>
      </p:sp>
      <p:sp>
        <p:nvSpPr>
          <p:cNvPr id="4" name="日付プレースホルダー 3"/>
          <p:cNvSpPr>
            <a:spLocks noGrp="1"/>
          </p:cNvSpPr>
          <p:nvPr>
            <p:ph type="dt" idx="10"/>
          </p:nvPr>
        </p:nvSpPr>
        <p:spPr/>
        <p:txBody>
          <a:bodyPr/>
          <a:lstStyle/>
          <a:p>
            <a:r>
              <a:rPr kumimoji="1" lang="en-US" altLang="ja-JP" smtClean="0"/>
              <a:t>ver.20240401</a:t>
            </a:r>
            <a:endParaRPr kumimoji="1" lang="ja-JP" altLang="en-US" dirty="0"/>
          </a:p>
        </p:txBody>
      </p:sp>
      <p:sp>
        <p:nvSpPr>
          <p:cNvPr id="5" name="スライド番号プレースホルダー 4"/>
          <p:cNvSpPr>
            <a:spLocks noGrp="1"/>
          </p:cNvSpPr>
          <p:nvPr>
            <p:ph type="sldNum" sz="quarter" idx="11"/>
          </p:nvPr>
        </p:nvSpPr>
        <p:spPr/>
        <p:txBody>
          <a:bodyPr/>
          <a:lstStyle/>
          <a:p>
            <a:fld id="{A7724525-E82D-4EB8-ADAD-06C5A4383ECC}" type="slidenum">
              <a:rPr kumimoji="1" lang="ja-JP" altLang="en-US" smtClean="0"/>
              <a:t>7</a:t>
            </a:fld>
            <a:endParaRPr kumimoji="1" lang="ja-JP" altLang="en-US" dirty="0"/>
          </a:p>
        </p:txBody>
      </p:sp>
    </p:spTree>
    <p:extLst>
      <p:ext uri="{BB962C8B-B14F-4D97-AF65-F5344CB8AC3E}">
        <p14:creationId xmlns:p14="http://schemas.microsoft.com/office/powerpoint/2010/main" val="42295890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DD75AB2-2144-BDAD-9FA5-9B56EC4D6FB2}"/>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DC2123CC-4C87-F438-C502-3B3A7F4DD2C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7D17C847-3378-BCD3-AC71-587B5F36C692}"/>
              </a:ext>
            </a:extLst>
          </p:cNvPr>
          <p:cNvSpPr>
            <a:spLocks noGrp="1"/>
          </p:cNvSpPr>
          <p:nvPr>
            <p:ph type="dt" sz="half" idx="10"/>
          </p:nvPr>
        </p:nvSpPr>
        <p:spPr/>
        <p:txBody>
          <a:bodyPr/>
          <a:lstStyle/>
          <a:p>
            <a:fld id="{94EFE6DB-AA4F-4DCD-8F96-2D1FB1C51E8F}" type="datetime1">
              <a:rPr lang="en-US" altLang="ja-JP" smtClean="0"/>
              <a:t>1/26/2024</a:t>
            </a:fld>
            <a:endParaRPr lang="en-US" dirty="0"/>
          </a:p>
        </p:txBody>
      </p:sp>
      <p:sp>
        <p:nvSpPr>
          <p:cNvPr id="5" name="フッター プレースホルダー 4">
            <a:extLst>
              <a:ext uri="{FF2B5EF4-FFF2-40B4-BE49-F238E27FC236}">
                <a16:creationId xmlns:a16="http://schemas.microsoft.com/office/drawing/2014/main" id="{769F6637-0726-1E92-244A-33429D7E220D}"/>
              </a:ext>
            </a:extLst>
          </p:cNvPr>
          <p:cNvSpPr>
            <a:spLocks noGrp="1"/>
          </p:cNvSpPr>
          <p:nvPr>
            <p:ph type="ftr" sz="quarter" idx="11"/>
          </p:nvPr>
        </p:nvSpPr>
        <p:spPr/>
        <p:txBody>
          <a:bodyPr/>
          <a:lstStyle/>
          <a:p>
            <a:endParaRPr lang="en-US" dirty="0"/>
          </a:p>
        </p:txBody>
      </p:sp>
      <p:sp>
        <p:nvSpPr>
          <p:cNvPr id="6" name="スライド番号プレースホルダー 5">
            <a:extLst>
              <a:ext uri="{FF2B5EF4-FFF2-40B4-BE49-F238E27FC236}">
                <a16:creationId xmlns:a16="http://schemas.microsoft.com/office/drawing/2014/main" id="{37C9FBB8-532B-6766-B3F7-FF4D5C56ABF3}"/>
              </a:ext>
            </a:extLst>
          </p:cNvPr>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2744001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D7FCFC7-06DF-A9C8-E348-6ED5A08C032E}"/>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DB6A52BB-1A26-98E6-D6C2-6CA8F0D7DC2A}"/>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C8EC8546-5365-12E1-6114-232AA8EAC814}"/>
              </a:ext>
            </a:extLst>
          </p:cNvPr>
          <p:cNvSpPr>
            <a:spLocks noGrp="1"/>
          </p:cNvSpPr>
          <p:nvPr>
            <p:ph type="dt" sz="half" idx="10"/>
          </p:nvPr>
        </p:nvSpPr>
        <p:spPr/>
        <p:txBody>
          <a:bodyPr/>
          <a:lstStyle/>
          <a:p>
            <a:fld id="{4B580DDA-9FFD-45FF-B11B-216C66DA6DC9}" type="datetime1">
              <a:rPr lang="en-US" altLang="ja-JP" smtClean="0"/>
              <a:t>1/26/2024</a:t>
            </a:fld>
            <a:endParaRPr lang="en-US" dirty="0"/>
          </a:p>
        </p:txBody>
      </p:sp>
      <p:sp>
        <p:nvSpPr>
          <p:cNvPr id="5" name="フッター プレースホルダー 4">
            <a:extLst>
              <a:ext uri="{FF2B5EF4-FFF2-40B4-BE49-F238E27FC236}">
                <a16:creationId xmlns:a16="http://schemas.microsoft.com/office/drawing/2014/main" id="{7C44B1AA-E928-2D11-869E-42D9345D2958}"/>
              </a:ext>
            </a:extLst>
          </p:cNvPr>
          <p:cNvSpPr>
            <a:spLocks noGrp="1"/>
          </p:cNvSpPr>
          <p:nvPr>
            <p:ph type="ftr" sz="quarter" idx="11"/>
          </p:nvPr>
        </p:nvSpPr>
        <p:spPr/>
        <p:txBody>
          <a:bodyPr/>
          <a:lstStyle/>
          <a:p>
            <a:endParaRPr lang="en-US" dirty="0"/>
          </a:p>
        </p:txBody>
      </p:sp>
      <p:sp>
        <p:nvSpPr>
          <p:cNvPr id="6" name="スライド番号プレースホルダー 5">
            <a:extLst>
              <a:ext uri="{FF2B5EF4-FFF2-40B4-BE49-F238E27FC236}">
                <a16:creationId xmlns:a16="http://schemas.microsoft.com/office/drawing/2014/main" id="{B170F065-0778-79A7-E996-1CEEEC6C6025}"/>
              </a:ext>
            </a:extLst>
          </p:cNvPr>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1181008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4940B5EC-297B-CC69-1928-C252DC36308C}"/>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5030EBA4-45AF-20C7-38FA-CBB629533DEF}"/>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25390C37-68BB-261B-90CB-06528794014D}"/>
              </a:ext>
            </a:extLst>
          </p:cNvPr>
          <p:cNvSpPr>
            <a:spLocks noGrp="1"/>
          </p:cNvSpPr>
          <p:nvPr>
            <p:ph type="dt" sz="half" idx="10"/>
          </p:nvPr>
        </p:nvSpPr>
        <p:spPr/>
        <p:txBody>
          <a:bodyPr/>
          <a:lstStyle/>
          <a:p>
            <a:fld id="{7C6F5E8F-2E2E-4839-ADCD-52E9BA678108}" type="datetime1">
              <a:rPr lang="en-US" altLang="ja-JP" smtClean="0"/>
              <a:t>1/26/2024</a:t>
            </a:fld>
            <a:endParaRPr lang="en-US" dirty="0"/>
          </a:p>
        </p:txBody>
      </p:sp>
      <p:sp>
        <p:nvSpPr>
          <p:cNvPr id="5" name="フッター プレースホルダー 4">
            <a:extLst>
              <a:ext uri="{FF2B5EF4-FFF2-40B4-BE49-F238E27FC236}">
                <a16:creationId xmlns:a16="http://schemas.microsoft.com/office/drawing/2014/main" id="{7DA9EE9B-5920-70E6-B74D-BC7F19F7E6E2}"/>
              </a:ext>
            </a:extLst>
          </p:cNvPr>
          <p:cNvSpPr>
            <a:spLocks noGrp="1"/>
          </p:cNvSpPr>
          <p:nvPr>
            <p:ph type="ftr" sz="quarter" idx="11"/>
          </p:nvPr>
        </p:nvSpPr>
        <p:spPr/>
        <p:txBody>
          <a:bodyPr/>
          <a:lstStyle/>
          <a:p>
            <a:endParaRPr lang="en-US" dirty="0"/>
          </a:p>
        </p:txBody>
      </p:sp>
      <p:sp>
        <p:nvSpPr>
          <p:cNvPr id="6" name="スライド番号プレースホルダー 5">
            <a:extLst>
              <a:ext uri="{FF2B5EF4-FFF2-40B4-BE49-F238E27FC236}">
                <a16:creationId xmlns:a16="http://schemas.microsoft.com/office/drawing/2014/main" id="{DA27A4A6-729A-4E44-E40B-6864F6D88BCE}"/>
              </a:ext>
            </a:extLst>
          </p:cNvPr>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7650086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F630D62-1AFC-BEED-5116-B1F0DBC46A9C}"/>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769D0BA2-133C-5BE4-1FD8-2BD91451E0F0}"/>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2CF805C5-BE16-5F58-2201-44EC7930FBE9}"/>
              </a:ext>
            </a:extLst>
          </p:cNvPr>
          <p:cNvSpPr>
            <a:spLocks noGrp="1"/>
          </p:cNvSpPr>
          <p:nvPr>
            <p:ph type="dt" sz="half" idx="10"/>
          </p:nvPr>
        </p:nvSpPr>
        <p:spPr/>
        <p:txBody>
          <a:bodyPr/>
          <a:lstStyle/>
          <a:p>
            <a:fld id="{164BAD70-4C49-4EB8-8099-6F18AA817194}" type="datetime1">
              <a:rPr lang="en-US" altLang="ja-JP" smtClean="0"/>
              <a:t>1/26/2024</a:t>
            </a:fld>
            <a:endParaRPr lang="en-US" dirty="0"/>
          </a:p>
        </p:txBody>
      </p:sp>
      <p:sp>
        <p:nvSpPr>
          <p:cNvPr id="5" name="フッター プレースホルダー 4">
            <a:extLst>
              <a:ext uri="{FF2B5EF4-FFF2-40B4-BE49-F238E27FC236}">
                <a16:creationId xmlns:a16="http://schemas.microsoft.com/office/drawing/2014/main" id="{A92B8B85-6936-11F6-DC19-3512B076A410}"/>
              </a:ext>
            </a:extLst>
          </p:cNvPr>
          <p:cNvSpPr>
            <a:spLocks noGrp="1"/>
          </p:cNvSpPr>
          <p:nvPr>
            <p:ph type="ftr" sz="quarter" idx="11"/>
          </p:nvPr>
        </p:nvSpPr>
        <p:spPr/>
        <p:txBody>
          <a:bodyPr/>
          <a:lstStyle/>
          <a:p>
            <a:endParaRPr lang="en-US" dirty="0"/>
          </a:p>
        </p:txBody>
      </p:sp>
      <p:sp>
        <p:nvSpPr>
          <p:cNvPr id="6" name="スライド番号プレースホルダー 5">
            <a:extLst>
              <a:ext uri="{FF2B5EF4-FFF2-40B4-BE49-F238E27FC236}">
                <a16:creationId xmlns:a16="http://schemas.microsoft.com/office/drawing/2014/main" id="{2E23BDE6-EF96-B30B-6DE3-C2FE2EDC4789}"/>
              </a:ext>
            </a:extLst>
          </p:cNvPr>
          <p:cNvSpPr>
            <a:spLocks noGrp="1"/>
          </p:cNvSpPr>
          <p:nvPr>
            <p:ph type="sldNum" sz="quarter" idx="12"/>
          </p:nvPr>
        </p:nvSpPr>
        <p:spPr/>
        <p:txBody>
          <a:bodyPr/>
          <a:lstStyle/>
          <a:p>
            <a:fld id="{4CE482DC-2269-4F26-9D2A-7E44B1A4CD85}" type="slidenum">
              <a:rPr lang="en-US" smtClean="0"/>
              <a:t>‹#›</a:t>
            </a:fld>
            <a:endParaRPr lang="en-US" dirty="0"/>
          </a:p>
        </p:txBody>
      </p:sp>
    </p:spTree>
    <p:extLst>
      <p:ext uri="{BB962C8B-B14F-4D97-AF65-F5344CB8AC3E}">
        <p14:creationId xmlns:p14="http://schemas.microsoft.com/office/powerpoint/2010/main" val="40239409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34B4172-5D09-B240-52DE-019E7E2653C9}"/>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97507397-DF77-300D-9826-EF2A556BA3C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AA67936B-0E83-74EE-E42D-080901768611}"/>
              </a:ext>
            </a:extLst>
          </p:cNvPr>
          <p:cNvSpPr>
            <a:spLocks noGrp="1"/>
          </p:cNvSpPr>
          <p:nvPr>
            <p:ph type="dt" sz="half" idx="10"/>
          </p:nvPr>
        </p:nvSpPr>
        <p:spPr/>
        <p:txBody>
          <a:bodyPr/>
          <a:lstStyle/>
          <a:p>
            <a:fld id="{9122051F-D8C3-41DF-BC4D-0C84B0A0E06A}" type="datetime1">
              <a:rPr lang="en-US" altLang="ja-JP" smtClean="0"/>
              <a:t>1/26/2024</a:t>
            </a:fld>
            <a:endParaRPr lang="en-US" dirty="0"/>
          </a:p>
        </p:txBody>
      </p:sp>
      <p:sp>
        <p:nvSpPr>
          <p:cNvPr id="5" name="フッター プレースホルダー 4">
            <a:extLst>
              <a:ext uri="{FF2B5EF4-FFF2-40B4-BE49-F238E27FC236}">
                <a16:creationId xmlns:a16="http://schemas.microsoft.com/office/drawing/2014/main" id="{90157CF5-67C7-468D-6CF7-9148C6DDA3B1}"/>
              </a:ext>
            </a:extLst>
          </p:cNvPr>
          <p:cNvSpPr>
            <a:spLocks noGrp="1"/>
          </p:cNvSpPr>
          <p:nvPr>
            <p:ph type="ftr" sz="quarter" idx="11"/>
          </p:nvPr>
        </p:nvSpPr>
        <p:spPr/>
        <p:txBody>
          <a:bodyPr/>
          <a:lstStyle/>
          <a:p>
            <a:endParaRPr lang="en-US" dirty="0"/>
          </a:p>
        </p:txBody>
      </p:sp>
      <p:sp>
        <p:nvSpPr>
          <p:cNvPr id="6" name="スライド番号プレースホルダー 5">
            <a:extLst>
              <a:ext uri="{FF2B5EF4-FFF2-40B4-BE49-F238E27FC236}">
                <a16:creationId xmlns:a16="http://schemas.microsoft.com/office/drawing/2014/main" id="{E7C8C369-2FB6-EEEF-1FBF-0AF121CD790D}"/>
              </a:ext>
            </a:extLst>
          </p:cNvPr>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7861401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AE0879F-387B-E86A-2F55-875BDB2F4E90}"/>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544070B3-68E7-4C44-109B-597F9D470834}"/>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2EDDBECE-9C6D-9C10-5C54-1D297C28A4FD}"/>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ABB15D9A-CCF3-30FB-CB85-17E2B3C1E247}"/>
              </a:ext>
            </a:extLst>
          </p:cNvPr>
          <p:cNvSpPr>
            <a:spLocks noGrp="1"/>
          </p:cNvSpPr>
          <p:nvPr>
            <p:ph type="dt" sz="half" idx="10"/>
          </p:nvPr>
        </p:nvSpPr>
        <p:spPr/>
        <p:txBody>
          <a:bodyPr/>
          <a:lstStyle/>
          <a:p>
            <a:fld id="{D673ACFF-C33D-4B27-9072-005CE40D6CB5}" type="datetime1">
              <a:rPr lang="en-US" altLang="ja-JP" smtClean="0"/>
              <a:t>1/26/2024</a:t>
            </a:fld>
            <a:endParaRPr lang="en-US" dirty="0"/>
          </a:p>
        </p:txBody>
      </p:sp>
      <p:sp>
        <p:nvSpPr>
          <p:cNvPr id="6" name="フッター プレースホルダー 5">
            <a:extLst>
              <a:ext uri="{FF2B5EF4-FFF2-40B4-BE49-F238E27FC236}">
                <a16:creationId xmlns:a16="http://schemas.microsoft.com/office/drawing/2014/main" id="{5675C310-504A-B363-2A0F-28E1DBEE315B}"/>
              </a:ext>
            </a:extLst>
          </p:cNvPr>
          <p:cNvSpPr>
            <a:spLocks noGrp="1"/>
          </p:cNvSpPr>
          <p:nvPr>
            <p:ph type="ftr" sz="quarter" idx="11"/>
          </p:nvPr>
        </p:nvSpPr>
        <p:spPr/>
        <p:txBody>
          <a:bodyPr/>
          <a:lstStyle/>
          <a:p>
            <a:endParaRPr lang="en-US" dirty="0"/>
          </a:p>
        </p:txBody>
      </p:sp>
      <p:sp>
        <p:nvSpPr>
          <p:cNvPr id="7" name="スライド番号プレースホルダー 6">
            <a:extLst>
              <a:ext uri="{FF2B5EF4-FFF2-40B4-BE49-F238E27FC236}">
                <a16:creationId xmlns:a16="http://schemas.microsoft.com/office/drawing/2014/main" id="{E1FF8B5E-3626-7797-31B5-ABEDC1CEA273}"/>
              </a:ext>
            </a:extLst>
          </p:cNvPr>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7028619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E1026A7-A32C-0FDD-68B8-D1ED35A05A22}"/>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344E135D-17BF-13AB-1416-75D22CBCC70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2904EA29-EB71-9486-F518-08D662DB4515}"/>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8AE9A07E-058A-3E69-1673-F7CD9DF06F7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6249A3E3-9683-9B4F-A443-EF68E25CBBDC}"/>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6341B161-F33B-CEFF-0961-AA17B54C92D9}"/>
              </a:ext>
            </a:extLst>
          </p:cNvPr>
          <p:cNvSpPr>
            <a:spLocks noGrp="1"/>
          </p:cNvSpPr>
          <p:nvPr>
            <p:ph type="dt" sz="half" idx="10"/>
          </p:nvPr>
        </p:nvSpPr>
        <p:spPr/>
        <p:txBody>
          <a:bodyPr/>
          <a:lstStyle/>
          <a:p>
            <a:fld id="{96D3FDB3-03AE-4BE7-91B0-DD72D9921943}" type="datetime1">
              <a:rPr lang="en-US" altLang="ja-JP" smtClean="0"/>
              <a:t>1/26/2024</a:t>
            </a:fld>
            <a:endParaRPr lang="en-US" dirty="0"/>
          </a:p>
        </p:txBody>
      </p:sp>
      <p:sp>
        <p:nvSpPr>
          <p:cNvPr id="8" name="フッター プレースホルダー 7">
            <a:extLst>
              <a:ext uri="{FF2B5EF4-FFF2-40B4-BE49-F238E27FC236}">
                <a16:creationId xmlns:a16="http://schemas.microsoft.com/office/drawing/2014/main" id="{74AB3C19-D92C-D465-6F6B-CD122AA44C31}"/>
              </a:ext>
            </a:extLst>
          </p:cNvPr>
          <p:cNvSpPr>
            <a:spLocks noGrp="1"/>
          </p:cNvSpPr>
          <p:nvPr>
            <p:ph type="ftr" sz="quarter" idx="11"/>
          </p:nvPr>
        </p:nvSpPr>
        <p:spPr/>
        <p:txBody>
          <a:bodyPr/>
          <a:lstStyle/>
          <a:p>
            <a:endParaRPr lang="en-US" dirty="0"/>
          </a:p>
        </p:txBody>
      </p:sp>
      <p:sp>
        <p:nvSpPr>
          <p:cNvPr id="9" name="スライド番号プレースホルダー 8">
            <a:extLst>
              <a:ext uri="{FF2B5EF4-FFF2-40B4-BE49-F238E27FC236}">
                <a16:creationId xmlns:a16="http://schemas.microsoft.com/office/drawing/2014/main" id="{927D06CA-CB21-0C62-02C3-6FCCC7AF4E22}"/>
              </a:ext>
            </a:extLst>
          </p:cNvPr>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1674140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51F7564-69DE-343A-143E-465FE20EB04C}"/>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A0CE8CD7-BB6E-2DAD-9602-1C64C72D9DF1}"/>
              </a:ext>
            </a:extLst>
          </p:cNvPr>
          <p:cNvSpPr>
            <a:spLocks noGrp="1"/>
          </p:cNvSpPr>
          <p:nvPr>
            <p:ph type="dt" sz="half" idx="10"/>
          </p:nvPr>
        </p:nvSpPr>
        <p:spPr/>
        <p:txBody>
          <a:bodyPr/>
          <a:lstStyle/>
          <a:p>
            <a:fld id="{053F2A5D-3A57-469C-A7F7-CB2BBDEC7AE6}" type="datetime1">
              <a:rPr lang="en-US" altLang="ja-JP" smtClean="0"/>
              <a:t>1/26/2024</a:t>
            </a:fld>
            <a:endParaRPr lang="en-US" dirty="0"/>
          </a:p>
        </p:txBody>
      </p:sp>
      <p:sp>
        <p:nvSpPr>
          <p:cNvPr id="4" name="フッター プレースホルダー 3">
            <a:extLst>
              <a:ext uri="{FF2B5EF4-FFF2-40B4-BE49-F238E27FC236}">
                <a16:creationId xmlns:a16="http://schemas.microsoft.com/office/drawing/2014/main" id="{A8E65174-0654-21A7-9F8E-182CC0802488}"/>
              </a:ext>
            </a:extLst>
          </p:cNvPr>
          <p:cNvSpPr>
            <a:spLocks noGrp="1"/>
          </p:cNvSpPr>
          <p:nvPr>
            <p:ph type="ftr" sz="quarter" idx="11"/>
          </p:nvPr>
        </p:nvSpPr>
        <p:spPr/>
        <p:txBody>
          <a:bodyPr/>
          <a:lstStyle/>
          <a:p>
            <a:endParaRPr lang="en-US" dirty="0"/>
          </a:p>
        </p:txBody>
      </p:sp>
      <p:sp>
        <p:nvSpPr>
          <p:cNvPr id="5" name="スライド番号プレースホルダー 4">
            <a:extLst>
              <a:ext uri="{FF2B5EF4-FFF2-40B4-BE49-F238E27FC236}">
                <a16:creationId xmlns:a16="http://schemas.microsoft.com/office/drawing/2014/main" id="{59C3FCD1-BC61-7F2A-FA9D-36B84309C0FA}"/>
              </a:ext>
            </a:extLst>
          </p:cNvPr>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3828958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454DE897-FC9F-E0AF-3650-592F6238C476}"/>
              </a:ext>
            </a:extLst>
          </p:cNvPr>
          <p:cNvSpPr>
            <a:spLocks noGrp="1"/>
          </p:cNvSpPr>
          <p:nvPr>
            <p:ph type="dt" sz="half" idx="10"/>
          </p:nvPr>
        </p:nvSpPr>
        <p:spPr/>
        <p:txBody>
          <a:bodyPr/>
          <a:lstStyle/>
          <a:p>
            <a:fld id="{F6AF5233-5318-4DBC-B5AD-454BBF22B03B}" type="datetime1">
              <a:rPr lang="en-US" altLang="ja-JP" smtClean="0"/>
              <a:t>1/26/2024</a:t>
            </a:fld>
            <a:endParaRPr lang="en-US" dirty="0"/>
          </a:p>
        </p:txBody>
      </p:sp>
      <p:sp>
        <p:nvSpPr>
          <p:cNvPr id="3" name="フッター プレースホルダー 2">
            <a:extLst>
              <a:ext uri="{FF2B5EF4-FFF2-40B4-BE49-F238E27FC236}">
                <a16:creationId xmlns:a16="http://schemas.microsoft.com/office/drawing/2014/main" id="{772A57E0-9B44-708B-2D39-48AE25AD827A}"/>
              </a:ext>
            </a:extLst>
          </p:cNvPr>
          <p:cNvSpPr>
            <a:spLocks noGrp="1"/>
          </p:cNvSpPr>
          <p:nvPr>
            <p:ph type="ftr" sz="quarter" idx="11"/>
          </p:nvPr>
        </p:nvSpPr>
        <p:spPr/>
        <p:txBody>
          <a:bodyPr/>
          <a:lstStyle/>
          <a:p>
            <a:endParaRPr lang="en-US" dirty="0"/>
          </a:p>
        </p:txBody>
      </p:sp>
      <p:sp>
        <p:nvSpPr>
          <p:cNvPr id="4" name="スライド番号プレースホルダー 3">
            <a:extLst>
              <a:ext uri="{FF2B5EF4-FFF2-40B4-BE49-F238E27FC236}">
                <a16:creationId xmlns:a16="http://schemas.microsoft.com/office/drawing/2014/main" id="{0808E319-57C9-4DC0-C889-F070BD1D545A}"/>
              </a:ext>
            </a:extLst>
          </p:cNvPr>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8471708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54F80F7-8C3D-CF8A-D0B7-5B8AFC586F29}"/>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6E0BA98E-9961-BA50-D3E7-9B38D3D7E2A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099A3168-D897-A831-1559-7BA86C1D44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976DDA24-6891-7FDF-4248-7F9FF9B8E623}"/>
              </a:ext>
            </a:extLst>
          </p:cNvPr>
          <p:cNvSpPr>
            <a:spLocks noGrp="1"/>
          </p:cNvSpPr>
          <p:nvPr>
            <p:ph type="dt" sz="half" idx="10"/>
          </p:nvPr>
        </p:nvSpPr>
        <p:spPr/>
        <p:txBody>
          <a:bodyPr/>
          <a:lstStyle/>
          <a:p>
            <a:fld id="{48A65734-5EF3-41B5-AB03-9A7B32F505FD}" type="datetime1">
              <a:rPr lang="en-US" altLang="ja-JP" smtClean="0"/>
              <a:t>1/26/2024</a:t>
            </a:fld>
            <a:endParaRPr lang="en-US" dirty="0"/>
          </a:p>
        </p:txBody>
      </p:sp>
      <p:sp>
        <p:nvSpPr>
          <p:cNvPr id="6" name="フッター プレースホルダー 5">
            <a:extLst>
              <a:ext uri="{FF2B5EF4-FFF2-40B4-BE49-F238E27FC236}">
                <a16:creationId xmlns:a16="http://schemas.microsoft.com/office/drawing/2014/main" id="{3632B056-74DC-779D-BEED-80259440EF06}"/>
              </a:ext>
            </a:extLst>
          </p:cNvPr>
          <p:cNvSpPr>
            <a:spLocks noGrp="1"/>
          </p:cNvSpPr>
          <p:nvPr>
            <p:ph type="ftr" sz="quarter" idx="11"/>
          </p:nvPr>
        </p:nvSpPr>
        <p:spPr/>
        <p:txBody>
          <a:bodyPr/>
          <a:lstStyle/>
          <a:p>
            <a:endParaRPr lang="en-US" dirty="0"/>
          </a:p>
        </p:txBody>
      </p:sp>
      <p:sp>
        <p:nvSpPr>
          <p:cNvPr id="7" name="スライド番号プレースホルダー 6">
            <a:extLst>
              <a:ext uri="{FF2B5EF4-FFF2-40B4-BE49-F238E27FC236}">
                <a16:creationId xmlns:a16="http://schemas.microsoft.com/office/drawing/2014/main" id="{75A55598-0CE9-1A2D-3440-01E1F5454CB3}"/>
              </a:ext>
            </a:extLst>
          </p:cNvPr>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6295490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333E94C-F4D6-16EF-D423-4375EA14B8D3}"/>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D6FBCA97-870D-F14A-BF45-8F839427F79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dirty="0"/>
          </a:p>
        </p:txBody>
      </p:sp>
      <p:sp>
        <p:nvSpPr>
          <p:cNvPr id="4" name="テキスト プレースホルダー 3">
            <a:extLst>
              <a:ext uri="{FF2B5EF4-FFF2-40B4-BE49-F238E27FC236}">
                <a16:creationId xmlns:a16="http://schemas.microsoft.com/office/drawing/2014/main" id="{7A5D40DD-324B-558E-B1F5-6C1D42CECF6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0EB67B4B-A681-EE9D-A0B9-CEE876A2F4AE}"/>
              </a:ext>
            </a:extLst>
          </p:cNvPr>
          <p:cNvSpPr>
            <a:spLocks noGrp="1"/>
          </p:cNvSpPr>
          <p:nvPr>
            <p:ph type="dt" sz="half" idx="10"/>
          </p:nvPr>
        </p:nvSpPr>
        <p:spPr/>
        <p:txBody>
          <a:bodyPr/>
          <a:lstStyle/>
          <a:p>
            <a:fld id="{9CAE0755-5C12-4296-9644-5896A5590FB6}" type="datetime1">
              <a:rPr lang="en-US" altLang="ja-JP" smtClean="0"/>
              <a:t>1/26/2024</a:t>
            </a:fld>
            <a:endParaRPr lang="en-US" dirty="0"/>
          </a:p>
        </p:txBody>
      </p:sp>
      <p:sp>
        <p:nvSpPr>
          <p:cNvPr id="6" name="フッター プレースホルダー 5">
            <a:extLst>
              <a:ext uri="{FF2B5EF4-FFF2-40B4-BE49-F238E27FC236}">
                <a16:creationId xmlns:a16="http://schemas.microsoft.com/office/drawing/2014/main" id="{0E7455DE-E414-36AD-38A5-2E7D2058C141}"/>
              </a:ext>
            </a:extLst>
          </p:cNvPr>
          <p:cNvSpPr>
            <a:spLocks noGrp="1"/>
          </p:cNvSpPr>
          <p:nvPr>
            <p:ph type="ftr" sz="quarter" idx="11"/>
          </p:nvPr>
        </p:nvSpPr>
        <p:spPr/>
        <p:txBody>
          <a:bodyPr/>
          <a:lstStyle/>
          <a:p>
            <a:endParaRPr lang="en-US" dirty="0"/>
          </a:p>
        </p:txBody>
      </p:sp>
      <p:sp>
        <p:nvSpPr>
          <p:cNvPr id="7" name="スライド番号プレースホルダー 6">
            <a:extLst>
              <a:ext uri="{FF2B5EF4-FFF2-40B4-BE49-F238E27FC236}">
                <a16:creationId xmlns:a16="http://schemas.microsoft.com/office/drawing/2014/main" id="{EBBA97B9-03B9-AEA9-520A-D109976187D1}"/>
              </a:ext>
            </a:extLst>
          </p:cNvPr>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097054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ED461A53-34CD-B629-2140-9955ED41FF8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DDC980AC-F183-0C38-FE06-439A999ABA0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DAF31C17-4AA5-000F-C6CC-504B2D4985C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6902601-8691-44FD-B173-1AB34D91EF25}" type="datetime1">
              <a:rPr lang="en-US" altLang="ja-JP" smtClean="0"/>
              <a:t>1/26/2024</a:t>
            </a:fld>
            <a:endParaRPr lang="en-US" dirty="0"/>
          </a:p>
        </p:txBody>
      </p:sp>
      <p:sp>
        <p:nvSpPr>
          <p:cNvPr id="5" name="フッター プレースホルダー 4">
            <a:extLst>
              <a:ext uri="{FF2B5EF4-FFF2-40B4-BE49-F238E27FC236}">
                <a16:creationId xmlns:a16="http://schemas.microsoft.com/office/drawing/2014/main" id="{8CE07DFE-D3F1-EBC9-5213-B7ECAD8D83F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スライド番号プレースホルダー 5">
            <a:extLst>
              <a:ext uri="{FF2B5EF4-FFF2-40B4-BE49-F238E27FC236}">
                <a16:creationId xmlns:a16="http://schemas.microsoft.com/office/drawing/2014/main" id="{DFB3CFE3-4559-5CE9-2DA4-FA908BD39F8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15177224"/>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wav"/><Relationship Id="rId1" Type="http://schemas.microsoft.com/office/2007/relationships/media" Target="../media/media6.wav"/><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wav"/><Relationship Id="rId1" Type="http://schemas.microsoft.com/office/2007/relationships/media" Target="../media/media7.wav"/><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B86503F-4A51-F131-2DD4-4786DD73A4A1}"/>
              </a:ext>
            </a:extLst>
          </p:cNvPr>
          <p:cNvSpPr>
            <a:spLocks noGrp="1"/>
          </p:cNvSpPr>
          <p:nvPr>
            <p:ph type="ctrTitle"/>
          </p:nvPr>
        </p:nvSpPr>
        <p:spPr>
          <a:xfrm>
            <a:off x="1066800" y="1260956"/>
            <a:ext cx="10058400" cy="2548054"/>
          </a:xfrm>
        </p:spPr>
        <p:txBody>
          <a:bodyPr>
            <a:normAutofit/>
          </a:bodyPr>
          <a:lstStyle/>
          <a:p>
            <a:pPr algn="l"/>
            <a:r>
              <a:rPr lang="en-US" altLang="ja-JP" sz="3600" dirty="0" smtClean="0">
                <a:latin typeface="UD デジタル 教科書体 N-B" panose="02020700000000000000" pitchFamily="17" charset="-128"/>
                <a:ea typeface="UD デジタル 教科書体 N-B" panose="02020700000000000000" pitchFamily="17" charset="-128"/>
              </a:rPr>
              <a:t>【</a:t>
            </a:r>
            <a:r>
              <a:rPr lang="ja-JP" altLang="en-US" sz="3600" dirty="0" smtClean="0">
                <a:latin typeface="UD デジタル 教科書体 N-B" panose="02020700000000000000" pitchFamily="17" charset="-128"/>
                <a:ea typeface="UD デジタル 教科書体 N-B" panose="02020700000000000000" pitchFamily="17" charset="-128"/>
              </a:rPr>
              <a:t>説明資料</a:t>
            </a:r>
            <a:r>
              <a:rPr lang="en-US" altLang="ja-JP" sz="3600" dirty="0" smtClean="0">
                <a:latin typeface="UD デジタル 教科書体 N-B" panose="02020700000000000000" pitchFamily="17" charset="-128"/>
                <a:ea typeface="UD デジタル 教科書体 N-B" panose="02020700000000000000" pitchFamily="17" charset="-128"/>
              </a:rPr>
              <a:t>】</a:t>
            </a:r>
            <a:br>
              <a:rPr lang="en-US" altLang="ja-JP" sz="3600" dirty="0" smtClean="0">
                <a:latin typeface="UD デジタル 教科書体 N-B" panose="02020700000000000000" pitchFamily="17" charset="-128"/>
                <a:ea typeface="UD デジタル 教科書体 N-B" panose="02020700000000000000" pitchFamily="17" charset="-128"/>
              </a:rPr>
            </a:br>
            <a:r>
              <a:rPr lang="en-US" altLang="ja-JP" sz="4800" dirty="0">
                <a:latin typeface="UD デジタル 教科書体 N-B" panose="02020700000000000000" pitchFamily="17" charset="-128"/>
                <a:ea typeface="UD デジタル 教科書体 N-B" panose="02020700000000000000" pitchFamily="17" charset="-128"/>
              </a:rPr>
              <a:t/>
            </a:r>
            <a:br>
              <a:rPr lang="en-US" altLang="ja-JP" sz="4800" dirty="0">
                <a:latin typeface="UD デジタル 教科書体 N-B" panose="02020700000000000000" pitchFamily="17" charset="-128"/>
                <a:ea typeface="UD デジタル 教科書体 N-B" panose="02020700000000000000" pitchFamily="17" charset="-128"/>
              </a:rPr>
            </a:br>
            <a:r>
              <a:rPr lang="ja-JP" altLang="en-US" sz="3600" dirty="0" smtClean="0">
                <a:latin typeface="UD デジタル 教科書体 N-B" panose="02020700000000000000" pitchFamily="17" charset="-128"/>
                <a:ea typeface="UD デジタル 教科書体 N-B" panose="02020700000000000000" pitchFamily="17" charset="-128"/>
              </a:rPr>
              <a:t>工事</a:t>
            </a:r>
            <a:r>
              <a:rPr lang="ja-JP" altLang="en-US" sz="3600" dirty="0">
                <a:latin typeface="UD デジタル 教科書体 N-B" panose="02020700000000000000" pitchFamily="17" charset="-128"/>
                <a:ea typeface="UD デジタル 教科書体 N-B" panose="02020700000000000000" pitchFamily="17" charset="-128"/>
              </a:rPr>
              <a:t>書類簡素化</a:t>
            </a:r>
            <a:r>
              <a:rPr lang="ja-JP" altLang="en-US" sz="3600" dirty="0" smtClean="0">
                <a:latin typeface="UD デジタル 教科書体 N-B" panose="02020700000000000000" pitchFamily="17" charset="-128"/>
                <a:ea typeface="UD デジタル 教科書体 N-B" panose="02020700000000000000" pitchFamily="17" charset="-128"/>
              </a:rPr>
              <a:t>ガイドラインの概要について</a:t>
            </a:r>
            <a:endParaRPr kumimoji="1" lang="ja-JP" altLang="en-US" sz="3600" dirty="0">
              <a:latin typeface="UD デジタル 教科書体 N-B" panose="02020700000000000000" pitchFamily="17" charset="-128"/>
              <a:ea typeface="UD デジタル 教科書体 N-B" panose="02020700000000000000" pitchFamily="17" charset="-128"/>
            </a:endParaRPr>
          </a:p>
        </p:txBody>
      </p:sp>
      <p:sp>
        <p:nvSpPr>
          <p:cNvPr id="3" name="字幕 2">
            <a:extLst>
              <a:ext uri="{FF2B5EF4-FFF2-40B4-BE49-F238E27FC236}">
                <a16:creationId xmlns:a16="http://schemas.microsoft.com/office/drawing/2014/main" id="{7AE3260D-DE1E-6FDC-F19C-4E4755CD02E0}"/>
              </a:ext>
            </a:extLst>
          </p:cNvPr>
          <p:cNvSpPr>
            <a:spLocks noGrp="1"/>
          </p:cNvSpPr>
          <p:nvPr>
            <p:ph type="subTitle" idx="1"/>
          </p:nvPr>
        </p:nvSpPr>
        <p:spPr>
          <a:xfrm>
            <a:off x="1097280" y="4723251"/>
            <a:ext cx="10058400" cy="1143000"/>
          </a:xfrm>
        </p:spPr>
        <p:txBody>
          <a:bodyPr/>
          <a:lstStyle/>
          <a:p>
            <a:pPr algn="r"/>
            <a:r>
              <a:rPr kumimoji="1" lang="ja-JP" altLang="en-US" dirty="0" smtClean="0">
                <a:latin typeface="UD デジタル 教科書体 NK-R" panose="02020400000000000000" pitchFamily="18" charset="-128"/>
                <a:ea typeface="UD デジタル 教科書体 NK-R" panose="02020400000000000000" pitchFamily="18" charset="-128"/>
              </a:rPr>
              <a:t>令和６年</a:t>
            </a:r>
            <a:r>
              <a:rPr lang="ja-JP" altLang="en-US" dirty="0">
                <a:latin typeface="UD デジタル 教科書体 NK-R" panose="02020400000000000000" pitchFamily="18" charset="-128"/>
                <a:ea typeface="UD デジタル 教科書体 NK-R" panose="02020400000000000000" pitchFamily="18" charset="-128"/>
              </a:rPr>
              <a:t>４</a:t>
            </a:r>
            <a:r>
              <a:rPr kumimoji="1" lang="ja-JP" altLang="en-US" dirty="0" smtClean="0">
                <a:latin typeface="UD デジタル 教科書体 NK-R" panose="02020400000000000000" pitchFamily="18" charset="-128"/>
                <a:ea typeface="UD デジタル 教科書体 NK-R" panose="02020400000000000000" pitchFamily="18" charset="-128"/>
              </a:rPr>
              <a:t>月</a:t>
            </a:r>
            <a:endParaRPr kumimoji="1" lang="en-US" altLang="ja-JP" dirty="0">
              <a:latin typeface="UD デジタル 教科書体 NK-R" panose="02020400000000000000" pitchFamily="18" charset="-128"/>
              <a:ea typeface="UD デジタル 教科書体 NK-R" panose="02020400000000000000" pitchFamily="18" charset="-128"/>
            </a:endParaRPr>
          </a:p>
          <a:p>
            <a:pPr algn="r"/>
            <a:r>
              <a:rPr lang="ja-JP" altLang="en-US" dirty="0">
                <a:latin typeface="UD デジタル 教科書体 NK-R" panose="02020400000000000000" pitchFamily="18" charset="-128"/>
                <a:ea typeface="UD デジタル 教科書体 NK-R" panose="02020400000000000000" pitchFamily="18" charset="-128"/>
              </a:rPr>
              <a:t>総務部契約監理課</a:t>
            </a:r>
            <a:endParaRPr kumimoji="1" lang="ja-JP" altLang="en-US" dirty="0">
              <a:latin typeface="UD デジタル 教科書体 NK-R" panose="02020400000000000000" pitchFamily="18" charset="-128"/>
              <a:ea typeface="UD デジタル 教科書体 NK-R" panose="02020400000000000000" pitchFamily="18" charset="-128"/>
            </a:endParaRPr>
          </a:p>
        </p:txBody>
      </p:sp>
      <p:sp>
        <p:nvSpPr>
          <p:cNvPr id="4" name="正方形/長方形 3">
            <a:extLst>
              <a:ext uri="{FF2B5EF4-FFF2-40B4-BE49-F238E27FC236}">
                <a16:creationId xmlns:a16="http://schemas.microsoft.com/office/drawing/2014/main" id="{D021CF98-DC1C-6B11-640F-1EBB707F366D}"/>
              </a:ext>
            </a:extLst>
          </p:cNvPr>
          <p:cNvSpPr/>
          <p:nvPr/>
        </p:nvSpPr>
        <p:spPr>
          <a:xfrm>
            <a:off x="0" y="0"/>
            <a:ext cx="12192000" cy="991749"/>
          </a:xfrm>
          <a:prstGeom prst="rect">
            <a:avLst/>
          </a:pr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 name="正方形/長方形 4">
            <a:extLst>
              <a:ext uri="{FF2B5EF4-FFF2-40B4-BE49-F238E27FC236}">
                <a16:creationId xmlns:a16="http://schemas.microsoft.com/office/drawing/2014/main" id="{C2561F91-8D71-8B99-90F1-25EC1645BBE2}"/>
              </a:ext>
            </a:extLst>
          </p:cNvPr>
          <p:cNvSpPr/>
          <p:nvPr/>
        </p:nvSpPr>
        <p:spPr>
          <a:xfrm>
            <a:off x="0" y="6087856"/>
            <a:ext cx="12192000" cy="770144"/>
          </a:xfrm>
          <a:prstGeom prst="rect">
            <a:avLst/>
          </a:pr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7" name="図 6">
            <a:extLst>
              <a:ext uri="{FF2B5EF4-FFF2-40B4-BE49-F238E27FC236}">
                <a16:creationId xmlns:a16="http://schemas.microsoft.com/office/drawing/2014/main" id="{E78CE5C1-D663-27C7-8307-90E2BB286277}"/>
              </a:ext>
            </a:extLst>
          </p:cNvPr>
          <p:cNvPicPr>
            <a:picLocks noChangeAspect="1"/>
          </p:cNvPicPr>
          <p:nvPr/>
        </p:nvPicPr>
        <p:blipFill>
          <a:blip r:embed="rId5"/>
          <a:stretch>
            <a:fillRect/>
          </a:stretch>
        </p:blipFill>
        <p:spPr>
          <a:xfrm>
            <a:off x="398862" y="166333"/>
            <a:ext cx="1812473" cy="659081"/>
          </a:xfrm>
          <a:prstGeom prst="rect">
            <a:avLst/>
          </a:prstGeom>
        </p:spPr>
      </p:pic>
      <p:sp>
        <p:nvSpPr>
          <p:cNvPr id="6" name="スライド番号プレースホルダー 5"/>
          <p:cNvSpPr>
            <a:spLocks noGrp="1"/>
          </p:cNvSpPr>
          <p:nvPr>
            <p:ph type="sldNum" sz="quarter" idx="12"/>
          </p:nvPr>
        </p:nvSpPr>
        <p:spPr/>
        <p:txBody>
          <a:bodyPr/>
          <a:lstStyle/>
          <a:p>
            <a:fld id="{4FAB73BC-B049-4115-A692-8D63A059BFB8}" type="slidenum">
              <a:rPr lang="en-US" smtClean="0">
                <a:solidFill>
                  <a:schemeClr val="tx1"/>
                </a:solidFill>
              </a:rPr>
              <a:t>1</a:t>
            </a:fld>
            <a:endParaRPr lang="en-US" dirty="0">
              <a:solidFill>
                <a:schemeClr val="tx1"/>
              </a:solidFill>
            </a:endParaRPr>
          </a:p>
        </p:txBody>
      </p:sp>
      <p:pic>
        <p:nvPicPr>
          <p:cNvPr id="8" name="ｈ01">
            <a:hlinkClick r:id="" action="ppaction://media"/>
            <a:extLst>
              <a:ext uri="{FF2B5EF4-FFF2-40B4-BE49-F238E27FC236}">
                <a16:creationId xmlns:a16="http://schemas.microsoft.com/office/drawing/2014/main" id="{D9D95195-BE80-8038-B8A8-3BAA06303D1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0" y="6248400"/>
            <a:ext cx="609600" cy="609600"/>
          </a:xfrm>
          <a:prstGeom prst="rect">
            <a:avLst/>
          </a:prstGeom>
        </p:spPr>
      </p:pic>
      <p:sp>
        <p:nvSpPr>
          <p:cNvPr id="9" name="正方形/長方形 8"/>
          <p:cNvSpPr/>
          <p:nvPr/>
        </p:nvSpPr>
        <p:spPr>
          <a:xfrm>
            <a:off x="466933" y="6352143"/>
            <a:ext cx="6159058" cy="369332"/>
          </a:xfrm>
          <a:prstGeom prst="rect">
            <a:avLst/>
          </a:prstGeom>
        </p:spPr>
        <p:txBody>
          <a:bodyPr wrap="none">
            <a:spAutoFit/>
          </a:bodyPr>
          <a:lstStyle/>
          <a:p>
            <a:pPr algn="r"/>
            <a:r>
              <a:rPr lang="en-US" altLang="ja-JP" dirty="0" smtClean="0">
                <a:latin typeface="UD デジタル 教科書体 NK-R" panose="02020400000000000000" pitchFamily="18" charset="-128"/>
                <a:ea typeface="UD デジタル 教科書体 NK-R" panose="02020400000000000000" pitchFamily="18" charset="-128"/>
              </a:rPr>
              <a:t>※</a:t>
            </a:r>
            <a:r>
              <a:rPr lang="ja-JP" altLang="en-US" dirty="0" smtClean="0">
                <a:latin typeface="UD デジタル 教科書体 NK-R" panose="02020400000000000000" pitchFamily="18" charset="-128"/>
                <a:ea typeface="UD デジタル 教科書体 NK-R" panose="02020400000000000000" pitchFamily="18" charset="-128"/>
              </a:rPr>
              <a:t>自動音声で読み上げる場合は「</a:t>
            </a:r>
            <a:r>
              <a:rPr lang="en-US" altLang="ja-JP" dirty="0" smtClean="0">
                <a:latin typeface="UD デジタル 教科書体 NK-R" panose="02020400000000000000" pitchFamily="18" charset="-128"/>
                <a:ea typeface="UD デジタル 教科書体 NK-R" panose="02020400000000000000" pitchFamily="18" charset="-128"/>
              </a:rPr>
              <a:t>F5</a:t>
            </a:r>
            <a:r>
              <a:rPr lang="ja-JP" altLang="en-US" dirty="0" smtClean="0">
                <a:latin typeface="UD デジタル 教科書体 NK-R" panose="02020400000000000000" pitchFamily="18" charset="-128"/>
                <a:ea typeface="UD デジタル 教科書体 NK-R" panose="02020400000000000000" pitchFamily="18" charset="-128"/>
              </a:rPr>
              <a:t>」キーを押してください。</a:t>
            </a:r>
            <a:endParaRPr lang="en-US" altLang="ja-JP" dirty="0">
              <a:latin typeface="UD デジタル 教科書体 NK-R" panose="02020400000000000000" pitchFamily="18" charset="-128"/>
              <a:ea typeface="UD デジタル 教科書体 NK-R" panose="02020400000000000000" pitchFamily="18" charset="-128"/>
            </a:endParaRPr>
          </a:p>
        </p:txBody>
      </p:sp>
    </p:spTree>
    <p:extLst>
      <p:ext uri="{BB962C8B-B14F-4D97-AF65-F5344CB8AC3E}">
        <p14:creationId xmlns:p14="http://schemas.microsoft.com/office/powerpoint/2010/main" val="2724618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392"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C2561F91-8D71-8B99-90F1-25EC1645BBE2}"/>
              </a:ext>
            </a:extLst>
          </p:cNvPr>
          <p:cNvSpPr/>
          <p:nvPr/>
        </p:nvSpPr>
        <p:spPr>
          <a:xfrm>
            <a:off x="0" y="6166393"/>
            <a:ext cx="12192000" cy="658820"/>
          </a:xfrm>
          <a:prstGeom prst="rect">
            <a:avLst/>
          </a:pr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 name="字幕 2">
            <a:extLst>
              <a:ext uri="{FF2B5EF4-FFF2-40B4-BE49-F238E27FC236}">
                <a16:creationId xmlns:a16="http://schemas.microsoft.com/office/drawing/2014/main" id="{7AE3260D-DE1E-6FDC-F19C-4E4755CD02E0}"/>
              </a:ext>
            </a:extLst>
          </p:cNvPr>
          <p:cNvSpPr>
            <a:spLocks noGrp="1"/>
          </p:cNvSpPr>
          <p:nvPr>
            <p:ph type="subTitle" idx="1"/>
          </p:nvPr>
        </p:nvSpPr>
        <p:spPr>
          <a:xfrm>
            <a:off x="1097280" y="1070666"/>
            <a:ext cx="4998720" cy="5095206"/>
          </a:xfrm>
        </p:spPr>
        <p:txBody>
          <a:bodyPr>
            <a:normAutofit/>
          </a:bodyPr>
          <a:lstStyle/>
          <a:p>
            <a:pPr algn="l"/>
            <a:r>
              <a:rPr lang="ja-JP" altLang="en-US" sz="1400" dirty="0">
                <a:latin typeface="UD デジタル 教科書体 NK-R" panose="02020400000000000000" pitchFamily="18" charset="-128"/>
                <a:ea typeface="UD デジタル 教科書体 NK-R" panose="02020400000000000000" pitchFamily="18" charset="-128"/>
              </a:rPr>
              <a:t>１</a:t>
            </a:r>
            <a:r>
              <a:rPr lang="en-US" altLang="ja-JP" sz="1400" dirty="0">
                <a:latin typeface="UD デジタル 教科書体 NK-R" panose="02020400000000000000" pitchFamily="18" charset="-128"/>
                <a:ea typeface="UD デジタル 教科書体 NK-R" panose="02020400000000000000" pitchFamily="18" charset="-128"/>
              </a:rPr>
              <a:t>.</a:t>
            </a:r>
            <a:r>
              <a:rPr lang="ja-JP" altLang="en-US" sz="1400" dirty="0">
                <a:latin typeface="UD デジタル 教科書体 NK-R" panose="02020400000000000000" pitchFamily="18" charset="-128"/>
                <a:ea typeface="UD デジタル 教科書体 NK-R" panose="02020400000000000000" pitchFamily="18" charset="-128"/>
              </a:rPr>
              <a:t>はじめに</a:t>
            </a:r>
            <a:endParaRPr lang="en-US" altLang="ja-JP" sz="1400" dirty="0">
              <a:latin typeface="UD デジタル 教科書体 NK-R" panose="02020400000000000000" pitchFamily="18" charset="-128"/>
              <a:ea typeface="UD デジタル 教科書体 NK-R" panose="02020400000000000000" pitchFamily="18" charset="-128"/>
            </a:endParaRPr>
          </a:p>
          <a:p>
            <a:pPr algn="l"/>
            <a:r>
              <a:rPr lang="ja-JP" altLang="en-US" sz="1400" dirty="0">
                <a:latin typeface="UD デジタル 教科書体 NK-R" panose="02020400000000000000" pitchFamily="18" charset="-128"/>
                <a:ea typeface="UD デジタル 教科書体 NK-R" panose="02020400000000000000" pitchFamily="18" charset="-128"/>
              </a:rPr>
              <a:t>　　（１）本ガイドラインの目的　　　　　　　　　　　　　　　　       　　　　</a:t>
            </a:r>
            <a:r>
              <a:rPr lang="en-US" altLang="ja-JP" sz="1400" dirty="0">
                <a:latin typeface="UD デジタル 教科書体 NK-R" panose="02020400000000000000" pitchFamily="18" charset="-128"/>
                <a:ea typeface="UD デジタル 教科書体 NK-R" panose="02020400000000000000" pitchFamily="18" charset="-128"/>
              </a:rPr>
              <a:t>…</a:t>
            </a:r>
            <a:r>
              <a:rPr lang="ja-JP" altLang="en-US" sz="1400" dirty="0">
                <a:latin typeface="UD デジタル 教科書体 NK-R" panose="02020400000000000000" pitchFamily="18" charset="-128"/>
                <a:ea typeface="UD デジタル 教科書体 NK-R" panose="02020400000000000000" pitchFamily="18" charset="-128"/>
              </a:rPr>
              <a:t> </a:t>
            </a:r>
            <a:r>
              <a:rPr lang="en-US" altLang="ja-JP" sz="1400" dirty="0">
                <a:latin typeface="UD デジタル 教科書体 NK-R" panose="02020400000000000000" pitchFamily="18" charset="-128"/>
                <a:ea typeface="UD デジタル 教科書体 NK-R" panose="02020400000000000000" pitchFamily="18" charset="-128"/>
              </a:rPr>
              <a:t>P3</a:t>
            </a:r>
          </a:p>
          <a:p>
            <a:pPr algn="l"/>
            <a:r>
              <a:rPr lang="ja-JP" altLang="en-US" sz="1400" dirty="0">
                <a:latin typeface="UD デジタル 教科書体 NK-R" panose="02020400000000000000" pitchFamily="18" charset="-128"/>
                <a:ea typeface="UD デジタル 教科書体 NK-R" panose="02020400000000000000" pitchFamily="18" charset="-128"/>
              </a:rPr>
              <a:t>　　（２）適用範囲　　　　　　　　　　　　　　　　　　　　　　　　　　      　　　　</a:t>
            </a:r>
            <a:r>
              <a:rPr lang="en-US" altLang="ja-JP" sz="1400" dirty="0">
                <a:latin typeface="UD デジタル 教科書体 NK-R" panose="02020400000000000000" pitchFamily="18" charset="-128"/>
                <a:ea typeface="UD デジタル 教科書体 NK-R" panose="02020400000000000000" pitchFamily="18" charset="-128"/>
              </a:rPr>
              <a:t>…</a:t>
            </a:r>
            <a:r>
              <a:rPr lang="ja-JP" altLang="en-US" sz="1400" dirty="0">
                <a:latin typeface="UD デジタル 教科書体 NK-R" panose="02020400000000000000" pitchFamily="18" charset="-128"/>
                <a:ea typeface="UD デジタル 教科書体 NK-R" panose="02020400000000000000" pitchFamily="18" charset="-128"/>
              </a:rPr>
              <a:t> </a:t>
            </a:r>
            <a:r>
              <a:rPr lang="en-US" altLang="ja-JP" sz="1400" dirty="0">
                <a:latin typeface="UD デジタル 教科書体 NK-R" panose="02020400000000000000" pitchFamily="18" charset="-128"/>
                <a:ea typeface="UD デジタル 教科書体 NK-R" panose="02020400000000000000" pitchFamily="18" charset="-128"/>
              </a:rPr>
              <a:t>P</a:t>
            </a:r>
            <a:r>
              <a:rPr lang="ja-JP" altLang="en-US" sz="1400" dirty="0">
                <a:latin typeface="UD デジタル 教科書体 NK-R" panose="02020400000000000000" pitchFamily="18" charset="-128"/>
                <a:ea typeface="UD デジタル 教科書体 NK-R" panose="02020400000000000000" pitchFamily="18" charset="-128"/>
              </a:rPr>
              <a:t>４</a:t>
            </a:r>
            <a:endParaRPr lang="en-US" altLang="ja-JP" sz="1400" dirty="0">
              <a:latin typeface="UD デジタル 教科書体 NK-R" panose="02020400000000000000" pitchFamily="18" charset="-128"/>
              <a:ea typeface="UD デジタル 教科書体 NK-R" panose="02020400000000000000" pitchFamily="18" charset="-128"/>
            </a:endParaRPr>
          </a:p>
          <a:p>
            <a:pPr algn="l"/>
            <a:r>
              <a:rPr lang="ja-JP" altLang="en-US" sz="1400" dirty="0">
                <a:latin typeface="UD デジタル 教科書体 NK-R" panose="02020400000000000000" pitchFamily="18" charset="-128"/>
                <a:ea typeface="UD デジタル 教科書体 NK-R" panose="02020400000000000000" pitchFamily="18" charset="-128"/>
              </a:rPr>
              <a:t>　　（３）工事書類簡素化にあたっての基本方針　      　　　　 </a:t>
            </a:r>
            <a:r>
              <a:rPr lang="en-US" altLang="ja-JP" sz="1400" dirty="0">
                <a:latin typeface="UD デジタル 教科書体 NK-R" panose="02020400000000000000" pitchFamily="18" charset="-128"/>
                <a:ea typeface="UD デジタル 教科書体 NK-R" panose="02020400000000000000" pitchFamily="18" charset="-128"/>
              </a:rPr>
              <a:t>…</a:t>
            </a:r>
            <a:r>
              <a:rPr lang="ja-JP" altLang="en-US" sz="1400" dirty="0">
                <a:latin typeface="UD デジタル 教科書体 NK-R" panose="02020400000000000000" pitchFamily="18" charset="-128"/>
                <a:ea typeface="UD デジタル 教科書体 NK-R" panose="02020400000000000000" pitchFamily="18" charset="-128"/>
              </a:rPr>
              <a:t> </a:t>
            </a:r>
            <a:r>
              <a:rPr lang="en-US" altLang="ja-JP" sz="1400" dirty="0">
                <a:latin typeface="UD デジタル 教科書体 NK-R" panose="02020400000000000000" pitchFamily="18" charset="-128"/>
                <a:ea typeface="UD デジタル 教科書体 NK-R" panose="02020400000000000000" pitchFamily="18" charset="-128"/>
              </a:rPr>
              <a:t>P</a:t>
            </a:r>
            <a:r>
              <a:rPr lang="ja-JP" altLang="en-US" sz="1400" dirty="0">
                <a:latin typeface="UD デジタル 教科書体 NK-R" panose="02020400000000000000" pitchFamily="18" charset="-128"/>
                <a:ea typeface="UD デジタル 教科書体 NK-R" panose="02020400000000000000" pitchFamily="18" charset="-128"/>
              </a:rPr>
              <a:t>５</a:t>
            </a:r>
            <a:endParaRPr lang="en-US" altLang="ja-JP" sz="1400" dirty="0">
              <a:latin typeface="UD デジタル 教科書体 NK-R" panose="02020400000000000000" pitchFamily="18" charset="-128"/>
              <a:ea typeface="UD デジタル 教科書体 NK-R" panose="02020400000000000000" pitchFamily="18" charset="-128"/>
            </a:endParaRPr>
          </a:p>
          <a:p>
            <a:pPr algn="l"/>
            <a:r>
              <a:rPr kumimoji="1" lang="ja-JP" altLang="en-US" sz="1400" dirty="0">
                <a:latin typeface="UD デジタル 教科書体 NK-R" panose="02020400000000000000" pitchFamily="18" charset="-128"/>
                <a:ea typeface="UD デジタル 教科書体 NK-R" panose="02020400000000000000" pitchFamily="18" charset="-128"/>
              </a:rPr>
              <a:t>２</a:t>
            </a:r>
            <a:r>
              <a:rPr kumimoji="1" lang="en-US" altLang="ja-JP" sz="1400" dirty="0">
                <a:latin typeface="UD デジタル 教科書体 NK-R" panose="02020400000000000000" pitchFamily="18" charset="-128"/>
                <a:ea typeface="UD デジタル 教科書体 NK-R" panose="02020400000000000000" pitchFamily="18" charset="-128"/>
              </a:rPr>
              <a:t>.</a:t>
            </a:r>
            <a:r>
              <a:rPr kumimoji="1" lang="ja-JP" altLang="en-US" sz="1400" dirty="0">
                <a:latin typeface="UD デジタル 教科書体 NK-R" panose="02020400000000000000" pitchFamily="18" charset="-128"/>
                <a:ea typeface="UD デジタル 教科書体 NK-R" panose="02020400000000000000" pitchFamily="18" charset="-128"/>
              </a:rPr>
              <a:t>書類確認の方法</a:t>
            </a:r>
            <a:endParaRPr kumimoji="1" lang="en-US" altLang="ja-JP" sz="1400" dirty="0">
              <a:latin typeface="UD デジタル 教科書体 NK-R" panose="02020400000000000000" pitchFamily="18" charset="-128"/>
              <a:ea typeface="UD デジタル 教科書体 NK-R" panose="02020400000000000000" pitchFamily="18" charset="-128"/>
            </a:endParaRPr>
          </a:p>
          <a:p>
            <a:pPr algn="l"/>
            <a:r>
              <a:rPr lang="ja-JP" altLang="en-US" sz="1400" dirty="0">
                <a:latin typeface="UD デジタル 教科書体 NK-R" panose="02020400000000000000" pitchFamily="18" charset="-128"/>
                <a:ea typeface="UD デジタル 教科書体 NK-R" panose="02020400000000000000" pitchFamily="18" charset="-128"/>
              </a:rPr>
              <a:t>　　（１）基本的な考え方　　　                       　　　　　　　　　　　</a:t>
            </a:r>
            <a:r>
              <a:rPr lang="en-US" altLang="ja-JP" sz="1400" dirty="0">
                <a:latin typeface="UD デジタル 教科書体 NK-R" panose="02020400000000000000" pitchFamily="18" charset="-128"/>
                <a:ea typeface="UD デジタル 教科書体 NK-R" panose="02020400000000000000" pitchFamily="18" charset="-128"/>
              </a:rPr>
              <a:t>… P5</a:t>
            </a:r>
          </a:p>
          <a:p>
            <a:pPr algn="l"/>
            <a:r>
              <a:rPr kumimoji="1" lang="ja-JP" altLang="en-US" sz="1400" dirty="0">
                <a:latin typeface="UD デジタル 教科書体 NK-R" panose="02020400000000000000" pitchFamily="18" charset="-128"/>
                <a:ea typeface="UD デジタル 教科書体 NK-R" panose="02020400000000000000" pitchFamily="18" charset="-128"/>
              </a:rPr>
              <a:t>　　</a:t>
            </a:r>
            <a:r>
              <a:rPr lang="ja-JP" altLang="en-US" sz="1400" dirty="0">
                <a:latin typeface="UD デジタル 教科書体 NK-R" panose="02020400000000000000" pitchFamily="18" charset="-128"/>
                <a:ea typeface="UD デジタル 教科書体 NK-R" panose="02020400000000000000" pitchFamily="18" charset="-128"/>
              </a:rPr>
              <a:t>（２）</a:t>
            </a:r>
            <a:r>
              <a:rPr kumimoji="1" lang="ja-JP" altLang="en-US" sz="1400" dirty="0">
                <a:latin typeface="UD デジタル 教科書体 NK-R" panose="02020400000000000000" pitchFamily="18" charset="-128"/>
                <a:ea typeface="UD デジタル 教科書体 NK-R" panose="02020400000000000000" pitchFamily="18" charset="-128"/>
              </a:rPr>
              <a:t>現場代理人からの書面による提出　　　　　　　　　　　　　</a:t>
            </a:r>
            <a:r>
              <a:rPr kumimoji="1" lang="en-US" altLang="ja-JP" sz="1400" dirty="0">
                <a:latin typeface="UD デジタル 教科書体 NK-R" panose="02020400000000000000" pitchFamily="18" charset="-128"/>
                <a:ea typeface="UD デジタル 教科書体 NK-R" panose="02020400000000000000" pitchFamily="18" charset="-128"/>
              </a:rPr>
              <a:t>… P</a:t>
            </a:r>
            <a:r>
              <a:rPr kumimoji="1" lang="ja-JP" altLang="en-US" sz="1400" dirty="0">
                <a:latin typeface="UD デジタル 教科書体 NK-R" panose="02020400000000000000" pitchFamily="18" charset="-128"/>
                <a:ea typeface="UD デジタル 教科書体 NK-R" panose="02020400000000000000" pitchFamily="18" charset="-128"/>
              </a:rPr>
              <a:t>９</a:t>
            </a:r>
            <a:endParaRPr kumimoji="1" lang="en-US" altLang="ja-JP" sz="1400" dirty="0">
              <a:latin typeface="UD デジタル 教科書体 NK-R" panose="02020400000000000000" pitchFamily="18" charset="-128"/>
              <a:ea typeface="UD デジタル 教科書体 NK-R" panose="02020400000000000000" pitchFamily="18" charset="-128"/>
            </a:endParaRPr>
          </a:p>
          <a:p>
            <a:pPr algn="l"/>
            <a:r>
              <a:rPr lang="ja-JP" altLang="en-US" sz="1400" dirty="0">
                <a:latin typeface="UD デジタル 教科書体 NK-R" panose="02020400000000000000" pitchFamily="18" charset="-128"/>
                <a:ea typeface="UD デジタル 教科書体 NK-R" panose="02020400000000000000" pitchFamily="18" charset="-128"/>
              </a:rPr>
              <a:t>　　（３）現場代理人からの電子メール等による提出 　　　　　</a:t>
            </a:r>
            <a:r>
              <a:rPr lang="en-US" altLang="ja-JP" sz="1400" dirty="0">
                <a:latin typeface="UD デジタル 教科書体 NK-R" panose="02020400000000000000" pitchFamily="18" charset="-128"/>
                <a:ea typeface="UD デジタル 教科書体 NK-R" panose="02020400000000000000" pitchFamily="18" charset="-128"/>
              </a:rPr>
              <a:t>… P10</a:t>
            </a:r>
          </a:p>
          <a:p>
            <a:pPr algn="l"/>
            <a:r>
              <a:rPr lang="ja-JP" altLang="en-US" sz="1400" dirty="0">
                <a:latin typeface="UD デジタル 教科書体 NK-R" panose="02020400000000000000" pitchFamily="18" charset="-128"/>
                <a:ea typeface="UD デジタル 教科書体 NK-R" panose="02020400000000000000" pitchFamily="18" charset="-128"/>
              </a:rPr>
              <a:t>　　（４）現場代理人からの書面・電子メール等による提示　</a:t>
            </a:r>
            <a:r>
              <a:rPr lang="en-US" altLang="ja-JP" sz="1400" dirty="0">
                <a:latin typeface="UD デジタル 教科書体 NK-R" panose="02020400000000000000" pitchFamily="18" charset="-128"/>
                <a:ea typeface="UD デジタル 教科書体 NK-R" panose="02020400000000000000" pitchFamily="18" charset="-128"/>
              </a:rPr>
              <a:t>…P12</a:t>
            </a:r>
          </a:p>
          <a:p>
            <a:pPr algn="l"/>
            <a:r>
              <a:rPr kumimoji="1" lang="ja-JP" altLang="en-US" sz="1400" dirty="0">
                <a:latin typeface="UD デジタル 教科書体 NK-R" panose="02020400000000000000" pitchFamily="18" charset="-128"/>
                <a:ea typeface="UD デジタル 教科書体 NK-R" panose="02020400000000000000" pitchFamily="18" charset="-128"/>
              </a:rPr>
              <a:t>３</a:t>
            </a:r>
            <a:r>
              <a:rPr kumimoji="1" lang="en-US" altLang="ja-JP" sz="1400" dirty="0">
                <a:latin typeface="UD デジタル 教科書体 NK-R" panose="02020400000000000000" pitchFamily="18" charset="-128"/>
                <a:ea typeface="UD デジタル 教科書体 NK-R" panose="02020400000000000000" pitchFamily="18" charset="-128"/>
              </a:rPr>
              <a:t>.</a:t>
            </a:r>
            <a:r>
              <a:rPr kumimoji="1" lang="ja-JP" altLang="en-US" sz="1400" dirty="0">
                <a:latin typeface="UD デジタル 教科書体 NK-R" panose="02020400000000000000" pitchFamily="18" charset="-128"/>
                <a:ea typeface="UD デジタル 教科書体 NK-R" panose="02020400000000000000" pitchFamily="18" charset="-128"/>
              </a:rPr>
              <a:t>工事関係書類簡素化のポイント</a:t>
            </a:r>
            <a:endParaRPr kumimoji="1" lang="en-US" altLang="ja-JP" sz="1400" dirty="0">
              <a:latin typeface="UD デジタル 教科書体 NK-R" panose="02020400000000000000" pitchFamily="18" charset="-128"/>
              <a:ea typeface="UD デジタル 教科書体 NK-R" panose="02020400000000000000" pitchFamily="18" charset="-128"/>
            </a:endParaRPr>
          </a:p>
          <a:p>
            <a:pPr algn="l"/>
            <a:r>
              <a:rPr lang="ja-JP" altLang="en-US" sz="1400" dirty="0">
                <a:latin typeface="UD デジタル 教科書体 NK-R" panose="02020400000000000000" pitchFamily="18" charset="-128"/>
                <a:ea typeface="UD デジタル 教科書体 NK-R" panose="02020400000000000000" pitchFamily="18" charset="-128"/>
              </a:rPr>
              <a:t>　　（１）登録内容確認書（</a:t>
            </a:r>
            <a:r>
              <a:rPr lang="en-US" altLang="ja-JP" sz="1400" dirty="0">
                <a:latin typeface="UD デジタル 教科書体 NK-R" panose="02020400000000000000" pitchFamily="18" charset="-128"/>
                <a:ea typeface="UD デジタル 教科書体 NK-R" panose="02020400000000000000" pitchFamily="18" charset="-128"/>
              </a:rPr>
              <a:t>CORINS</a:t>
            </a:r>
            <a:r>
              <a:rPr lang="ja-JP" altLang="en-US" sz="1400" dirty="0">
                <a:latin typeface="UD デジタル 教科書体 NK-R" panose="02020400000000000000" pitchFamily="18" charset="-128"/>
                <a:ea typeface="UD デジタル 教科書体 NK-R" panose="02020400000000000000" pitchFamily="18" charset="-128"/>
              </a:rPr>
              <a:t>登録）    　　　　　　　     </a:t>
            </a:r>
            <a:r>
              <a:rPr lang="en-US" altLang="ja-JP" sz="1400" dirty="0">
                <a:latin typeface="UD デジタル 教科書体 NK-R" panose="02020400000000000000" pitchFamily="18" charset="-128"/>
                <a:ea typeface="UD デジタル 教科書体 NK-R" panose="02020400000000000000" pitchFamily="18" charset="-128"/>
              </a:rPr>
              <a:t>… P13</a:t>
            </a:r>
          </a:p>
          <a:p>
            <a:pPr algn="l"/>
            <a:r>
              <a:rPr lang="ja-JP" altLang="en-US" sz="1400" dirty="0">
                <a:latin typeface="UD デジタル 教科書体 NK-R" panose="02020400000000000000" pitchFamily="18" charset="-128"/>
                <a:ea typeface="UD デジタル 教科書体 NK-R" panose="02020400000000000000" pitchFamily="18" charset="-128"/>
              </a:rPr>
              <a:t>　　（２）施工計画書                          　　　　　　　　　　　　　　　</a:t>
            </a:r>
            <a:r>
              <a:rPr lang="en-US" altLang="ja-JP" sz="1400" dirty="0">
                <a:latin typeface="UD デジタル 教科書体 NK-R" panose="02020400000000000000" pitchFamily="18" charset="-128"/>
                <a:ea typeface="UD デジタル 教科書体 NK-R" panose="02020400000000000000" pitchFamily="18" charset="-128"/>
              </a:rPr>
              <a:t>… P14</a:t>
            </a:r>
          </a:p>
          <a:p>
            <a:pPr algn="l"/>
            <a:r>
              <a:rPr lang="ja-JP" altLang="en-US" sz="1400" dirty="0">
                <a:latin typeface="UD デジタル 教科書体 NK-R" panose="02020400000000000000" pitchFamily="18" charset="-128"/>
                <a:ea typeface="UD デジタル 教科書体 NK-R" panose="02020400000000000000" pitchFamily="18" charset="-128"/>
              </a:rPr>
              <a:t>　　（３）工事測量結果（設計図書との照合）      　　　　　　　 </a:t>
            </a:r>
            <a:r>
              <a:rPr lang="en-US" altLang="ja-JP" sz="1400" dirty="0">
                <a:latin typeface="UD デジタル 教科書体 NK-R" panose="02020400000000000000" pitchFamily="18" charset="-128"/>
                <a:ea typeface="UD デジタル 教科書体 NK-R" panose="02020400000000000000" pitchFamily="18" charset="-128"/>
              </a:rPr>
              <a:t>… P16</a:t>
            </a:r>
          </a:p>
          <a:p>
            <a:pPr algn="l"/>
            <a:r>
              <a:rPr lang="ja-JP" altLang="en-US" sz="1400" dirty="0">
                <a:latin typeface="UD デジタル 教科書体 NK-R" panose="02020400000000000000" pitchFamily="18" charset="-128"/>
                <a:ea typeface="UD デジタル 教科書体 NK-R" panose="02020400000000000000" pitchFamily="18" charset="-128"/>
              </a:rPr>
              <a:t>　　（４）施工体制台帳・施工体系図                 　　　　　　　 </a:t>
            </a:r>
            <a:r>
              <a:rPr lang="en-US" altLang="ja-JP" sz="1400" dirty="0">
                <a:latin typeface="UD デジタル 教科書体 NK-R" panose="02020400000000000000" pitchFamily="18" charset="-128"/>
                <a:ea typeface="UD デジタル 教科書体 NK-R" panose="02020400000000000000" pitchFamily="18" charset="-128"/>
              </a:rPr>
              <a:t>… P17</a:t>
            </a:r>
          </a:p>
          <a:p>
            <a:pPr algn="l"/>
            <a:r>
              <a:rPr lang="ja-JP" altLang="en-US" sz="1400" dirty="0">
                <a:latin typeface="UD デジタル 教科書体 NK-R" panose="02020400000000000000" pitchFamily="18" charset="-128"/>
                <a:ea typeface="UD デジタル 教科書体 NK-R" panose="02020400000000000000" pitchFamily="18" charset="-128"/>
              </a:rPr>
              <a:t>　　（５）工事打合せ簿                                   　　　　　　　 </a:t>
            </a:r>
            <a:r>
              <a:rPr lang="en-US" altLang="ja-JP" sz="1400" dirty="0">
                <a:latin typeface="UD デジタル 教科書体 NK-R" panose="02020400000000000000" pitchFamily="18" charset="-128"/>
                <a:ea typeface="UD デジタル 教科書体 NK-R" panose="02020400000000000000" pitchFamily="18" charset="-128"/>
              </a:rPr>
              <a:t>… P19 </a:t>
            </a:r>
          </a:p>
        </p:txBody>
      </p:sp>
      <p:sp>
        <p:nvSpPr>
          <p:cNvPr id="4" name="正方形/長方形 3">
            <a:extLst>
              <a:ext uri="{FF2B5EF4-FFF2-40B4-BE49-F238E27FC236}">
                <a16:creationId xmlns:a16="http://schemas.microsoft.com/office/drawing/2014/main" id="{D021CF98-DC1C-6B11-640F-1EBB707F366D}"/>
              </a:ext>
            </a:extLst>
          </p:cNvPr>
          <p:cNvSpPr/>
          <p:nvPr/>
        </p:nvSpPr>
        <p:spPr>
          <a:xfrm>
            <a:off x="0" y="0"/>
            <a:ext cx="12192000" cy="659341"/>
          </a:xfrm>
          <a:prstGeom prst="rect">
            <a:avLst/>
          </a:pr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UD デジタル 教科書体 N-B" panose="02020700000000000000" pitchFamily="17" charset="-128"/>
              <a:ea typeface="UD デジタル 教科書体 N-B" panose="02020700000000000000" pitchFamily="17" charset="-128"/>
            </a:endParaRPr>
          </a:p>
        </p:txBody>
      </p:sp>
      <p:pic>
        <p:nvPicPr>
          <p:cNvPr id="7" name="図 6">
            <a:extLst>
              <a:ext uri="{FF2B5EF4-FFF2-40B4-BE49-F238E27FC236}">
                <a16:creationId xmlns:a16="http://schemas.microsoft.com/office/drawing/2014/main" id="{E78CE5C1-D663-27C7-8307-90E2BB286277}"/>
              </a:ext>
            </a:extLst>
          </p:cNvPr>
          <p:cNvPicPr>
            <a:picLocks noChangeAspect="1"/>
          </p:cNvPicPr>
          <p:nvPr/>
        </p:nvPicPr>
        <p:blipFill>
          <a:blip r:embed="rId5"/>
          <a:stretch>
            <a:fillRect/>
          </a:stretch>
        </p:blipFill>
        <p:spPr>
          <a:xfrm>
            <a:off x="10249443" y="-521"/>
            <a:ext cx="1812473" cy="659081"/>
          </a:xfrm>
          <a:prstGeom prst="rect">
            <a:avLst/>
          </a:prstGeom>
        </p:spPr>
      </p:pic>
      <p:sp>
        <p:nvSpPr>
          <p:cNvPr id="11" name="字幕 2">
            <a:extLst>
              <a:ext uri="{FF2B5EF4-FFF2-40B4-BE49-F238E27FC236}">
                <a16:creationId xmlns:a16="http://schemas.microsoft.com/office/drawing/2014/main" id="{F134FF1F-783B-82F5-EED7-8008C1B6C903}"/>
              </a:ext>
            </a:extLst>
          </p:cNvPr>
          <p:cNvSpPr txBox="1">
            <a:spLocks/>
          </p:cNvSpPr>
          <p:nvPr/>
        </p:nvSpPr>
        <p:spPr>
          <a:xfrm>
            <a:off x="1097280" y="0"/>
            <a:ext cx="10058400" cy="658820"/>
          </a:xfrm>
          <a:prstGeom prst="rect">
            <a:avLst/>
          </a:prstGeom>
        </p:spPr>
        <p:txBody>
          <a:bodyPr vert="horz" lIns="91440" tIns="45720" rIns="91440" bIns="45720" rtlCol="0" anchor="ctr" anchorCtr="0">
            <a:norm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a:r>
              <a:rPr lang="ja-JP" altLang="en-US" sz="3200" dirty="0">
                <a:latin typeface="UD デジタル 教科書体 N-B" panose="02020700000000000000" pitchFamily="17" charset="-128"/>
                <a:ea typeface="UD デジタル 教科書体 N-B" panose="02020700000000000000" pitchFamily="17" charset="-128"/>
              </a:rPr>
              <a:t>目次</a:t>
            </a:r>
            <a:endParaRPr lang="en-US" altLang="ja-JP" sz="3200" dirty="0">
              <a:latin typeface="UD デジタル 教科書体 N-B" panose="02020700000000000000" pitchFamily="17" charset="-128"/>
              <a:ea typeface="UD デジタル 教科書体 N-B" panose="02020700000000000000" pitchFamily="17" charset="-128"/>
            </a:endParaRPr>
          </a:p>
        </p:txBody>
      </p:sp>
      <p:sp>
        <p:nvSpPr>
          <p:cNvPr id="2" name="スライド番号プレースホルダー 1"/>
          <p:cNvSpPr>
            <a:spLocks noGrp="1"/>
          </p:cNvSpPr>
          <p:nvPr>
            <p:ph type="sldNum" sz="quarter" idx="12"/>
          </p:nvPr>
        </p:nvSpPr>
        <p:spPr/>
        <p:txBody>
          <a:bodyPr/>
          <a:lstStyle/>
          <a:p>
            <a:fld id="{4FAB73BC-B049-4115-A692-8D63A059BFB8}" type="slidenum">
              <a:rPr lang="en-US" smtClean="0">
                <a:solidFill>
                  <a:schemeClr val="tx1"/>
                </a:solidFill>
              </a:rPr>
              <a:t>2</a:t>
            </a:fld>
            <a:endParaRPr lang="en-US" dirty="0">
              <a:solidFill>
                <a:schemeClr val="tx1"/>
              </a:solidFill>
            </a:endParaRPr>
          </a:p>
        </p:txBody>
      </p:sp>
      <p:sp>
        <p:nvSpPr>
          <p:cNvPr id="8" name="字幕 2">
            <a:extLst>
              <a:ext uri="{FF2B5EF4-FFF2-40B4-BE49-F238E27FC236}">
                <a16:creationId xmlns:a16="http://schemas.microsoft.com/office/drawing/2014/main" id="{7AE3260D-DE1E-6FDC-F19C-4E4755CD02E0}"/>
              </a:ext>
            </a:extLst>
          </p:cNvPr>
          <p:cNvSpPr txBox="1">
            <a:spLocks/>
          </p:cNvSpPr>
          <p:nvPr/>
        </p:nvSpPr>
        <p:spPr>
          <a:xfrm>
            <a:off x="6666924" y="1070667"/>
            <a:ext cx="4372495" cy="509494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marL="174625" algn="l"/>
            <a:r>
              <a:rPr lang="ja-JP" altLang="en-US" sz="1400" dirty="0">
                <a:latin typeface="UD デジタル 教科書体 NK-R" panose="02020400000000000000" pitchFamily="18" charset="-128"/>
                <a:ea typeface="UD デジタル 教科書体 NK-R" panose="02020400000000000000" pitchFamily="18" charset="-128"/>
              </a:rPr>
              <a:t>（６）関係機関協議資料・近隣協議資料       </a:t>
            </a:r>
            <a:r>
              <a:rPr lang="en-US" altLang="ja-JP" sz="1400" dirty="0">
                <a:latin typeface="UD デジタル 教科書体 NK-R" panose="02020400000000000000" pitchFamily="18" charset="-128"/>
                <a:ea typeface="UD デジタル 教科書体 NK-R" panose="02020400000000000000" pitchFamily="18" charset="-128"/>
              </a:rPr>
              <a:t>… P20</a:t>
            </a:r>
          </a:p>
          <a:p>
            <a:pPr marL="174625" algn="l"/>
            <a:r>
              <a:rPr lang="ja-JP" altLang="en-US" sz="1400" dirty="0">
                <a:latin typeface="UD デジタル 教科書体 NK-R" panose="02020400000000000000" pitchFamily="18" charset="-128"/>
                <a:ea typeface="UD デジタル 教科書体 NK-R" panose="02020400000000000000" pitchFamily="18" charset="-128"/>
              </a:rPr>
              <a:t>（７）</a:t>
            </a:r>
            <a:r>
              <a:rPr lang="zh-TW" altLang="en-US" sz="1400" dirty="0">
                <a:latin typeface="UD デジタル 教科書体 NK-R" panose="02020400000000000000" pitchFamily="18" charset="-128"/>
                <a:ea typeface="UD デジタル 教科書体 NK-R" panose="02020400000000000000" pitchFamily="18" charset="-128"/>
              </a:rPr>
              <a:t>材料確認書                                      </a:t>
            </a:r>
            <a:r>
              <a:rPr lang="en-US" altLang="zh-TW" sz="1400" dirty="0">
                <a:latin typeface="UD デジタル 教科書体 NK-R" panose="02020400000000000000" pitchFamily="18" charset="-128"/>
                <a:ea typeface="UD デジタル 教科書体 NK-R" panose="02020400000000000000" pitchFamily="18" charset="-128"/>
              </a:rPr>
              <a:t>… P</a:t>
            </a:r>
            <a:r>
              <a:rPr lang="en-US" altLang="ja-JP" sz="1400" dirty="0">
                <a:latin typeface="UD デジタル 教科書体 NK-R" panose="02020400000000000000" pitchFamily="18" charset="-128"/>
                <a:ea typeface="UD デジタル 教科書体 NK-R" panose="02020400000000000000" pitchFamily="18" charset="-128"/>
              </a:rPr>
              <a:t>21</a:t>
            </a:r>
          </a:p>
          <a:p>
            <a:pPr marL="174625" algn="l"/>
            <a:r>
              <a:rPr lang="ja-JP" altLang="en-US" sz="1400" dirty="0">
                <a:latin typeface="UD デジタル 教科書体 NK-R" panose="02020400000000000000" pitchFamily="18" charset="-128"/>
                <a:ea typeface="UD デジタル 教科書体 NK-R" panose="02020400000000000000" pitchFamily="18" charset="-128"/>
              </a:rPr>
              <a:t>（８）休日・夜間作業届                              </a:t>
            </a:r>
            <a:r>
              <a:rPr lang="en-US" altLang="ja-JP" sz="1400" dirty="0">
                <a:latin typeface="UD デジタル 教科書体 NK-R" panose="02020400000000000000" pitchFamily="18" charset="-128"/>
                <a:ea typeface="UD デジタル 教科書体 NK-R" panose="02020400000000000000" pitchFamily="18" charset="-128"/>
              </a:rPr>
              <a:t>… P22</a:t>
            </a:r>
          </a:p>
          <a:p>
            <a:pPr marL="174625" algn="l"/>
            <a:r>
              <a:rPr lang="ja-JP" altLang="en-US" sz="1400" dirty="0">
                <a:latin typeface="UD デジタル 教科書体 NK-R" panose="02020400000000000000" pitchFamily="18" charset="-128"/>
                <a:ea typeface="UD デジタル 教科書体 NK-R" panose="02020400000000000000" pitchFamily="18" charset="-128"/>
              </a:rPr>
              <a:t>（９）段階確認書・立会依頼書                    </a:t>
            </a:r>
            <a:r>
              <a:rPr lang="en-US" altLang="ja-JP" sz="1400" dirty="0">
                <a:latin typeface="UD デジタル 教科書体 NK-R" panose="02020400000000000000" pitchFamily="18" charset="-128"/>
                <a:ea typeface="UD デジタル 教科書体 NK-R" panose="02020400000000000000" pitchFamily="18" charset="-128"/>
              </a:rPr>
              <a:t>… P23</a:t>
            </a:r>
          </a:p>
          <a:p>
            <a:pPr marL="174625" algn="l"/>
            <a:r>
              <a:rPr lang="ja-JP" altLang="en-US" sz="1400" dirty="0">
                <a:latin typeface="UD デジタル 教科書体 NK-R" panose="02020400000000000000" pitchFamily="18" charset="-128"/>
                <a:ea typeface="UD デジタル 教科書体 NK-R" panose="02020400000000000000" pitchFamily="18" charset="-128"/>
              </a:rPr>
              <a:t>（</a:t>
            </a:r>
            <a:r>
              <a:rPr lang="en-US" altLang="ja-JP" sz="1400" dirty="0">
                <a:latin typeface="UD デジタル 教科書体 NK-R" panose="02020400000000000000" pitchFamily="18" charset="-128"/>
                <a:ea typeface="UD デジタル 教科書体 NK-R" panose="02020400000000000000" pitchFamily="18" charset="-128"/>
              </a:rPr>
              <a:t>10</a:t>
            </a:r>
            <a:r>
              <a:rPr lang="ja-JP" altLang="en-US" sz="1400" dirty="0">
                <a:latin typeface="UD デジタル 教科書体 NK-R" panose="02020400000000000000" pitchFamily="18" charset="-128"/>
                <a:ea typeface="UD デジタル 教科書体 NK-R" panose="02020400000000000000" pitchFamily="18" charset="-128"/>
              </a:rPr>
              <a:t>）安全教育訓練実施資料                    </a:t>
            </a:r>
            <a:r>
              <a:rPr lang="en-US" altLang="ja-JP" sz="1400" dirty="0">
                <a:latin typeface="UD デジタル 教科書体 NK-R" panose="02020400000000000000" pitchFamily="18" charset="-128"/>
                <a:ea typeface="UD デジタル 教科書体 NK-R" panose="02020400000000000000" pitchFamily="18" charset="-128"/>
              </a:rPr>
              <a:t>… P24</a:t>
            </a:r>
          </a:p>
          <a:p>
            <a:pPr marL="174625" algn="l"/>
            <a:r>
              <a:rPr lang="ja-JP" altLang="en-US" sz="1400" dirty="0">
                <a:latin typeface="UD デジタル 教科書体 NK-R" panose="02020400000000000000" pitchFamily="18" charset="-128"/>
                <a:ea typeface="UD デジタル 教科書体 NK-R" panose="02020400000000000000" pitchFamily="18" charset="-128"/>
              </a:rPr>
              <a:t>（</a:t>
            </a:r>
            <a:r>
              <a:rPr lang="en-US" altLang="ja-JP" sz="1400" dirty="0">
                <a:latin typeface="UD デジタル 教科書体 NK-R" panose="02020400000000000000" pitchFamily="18" charset="-128"/>
                <a:ea typeface="UD デジタル 教科書体 NK-R" panose="02020400000000000000" pitchFamily="18" charset="-128"/>
              </a:rPr>
              <a:t>11</a:t>
            </a:r>
            <a:r>
              <a:rPr lang="ja-JP" altLang="en-US" sz="1400" dirty="0">
                <a:latin typeface="UD デジタル 教科書体 NK-R" panose="02020400000000000000" pitchFamily="18" charset="-128"/>
                <a:ea typeface="UD デジタル 教科書体 NK-R" panose="02020400000000000000" pitchFamily="18" charset="-128"/>
              </a:rPr>
              <a:t>）建設副産物関係資料                       </a:t>
            </a:r>
            <a:r>
              <a:rPr lang="en-US" altLang="ja-JP" sz="1400" dirty="0">
                <a:latin typeface="UD デジタル 教科書体 NK-R" panose="02020400000000000000" pitchFamily="18" charset="-128"/>
                <a:ea typeface="UD デジタル 教科書体 NK-R" panose="02020400000000000000" pitchFamily="18" charset="-128"/>
              </a:rPr>
              <a:t>…</a:t>
            </a:r>
            <a:r>
              <a:rPr lang="ja-JP" altLang="en-US" sz="1400" dirty="0">
                <a:latin typeface="UD デジタル 教科書体 NK-R" panose="02020400000000000000" pitchFamily="18" charset="-128"/>
                <a:ea typeface="UD デジタル 教科書体 NK-R" panose="02020400000000000000" pitchFamily="18" charset="-128"/>
              </a:rPr>
              <a:t> </a:t>
            </a:r>
            <a:r>
              <a:rPr lang="en-US" altLang="ja-JP" sz="1400" dirty="0">
                <a:latin typeface="UD デジタル 教科書体 NK-R" panose="02020400000000000000" pitchFamily="18" charset="-128"/>
                <a:ea typeface="UD デジタル 教科書体 NK-R" panose="02020400000000000000" pitchFamily="18" charset="-128"/>
              </a:rPr>
              <a:t>P25</a:t>
            </a:r>
          </a:p>
          <a:p>
            <a:pPr marL="174625" algn="l"/>
            <a:r>
              <a:rPr lang="ja-JP" altLang="en-US" sz="1400" dirty="0">
                <a:latin typeface="UD デジタル 教科書体 NK-R" panose="02020400000000000000" pitchFamily="18" charset="-128"/>
                <a:ea typeface="UD デジタル 教科書体 NK-R" panose="02020400000000000000" pitchFamily="18" charset="-128"/>
              </a:rPr>
              <a:t>（</a:t>
            </a:r>
            <a:r>
              <a:rPr lang="en-US" altLang="ja-JP" sz="1400" dirty="0">
                <a:latin typeface="UD デジタル 教科書体 NK-R" panose="02020400000000000000" pitchFamily="18" charset="-128"/>
                <a:ea typeface="UD デジタル 教科書体 NK-R" panose="02020400000000000000" pitchFamily="18" charset="-128"/>
              </a:rPr>
              <a:t>12</a:t>
            </a:r>
            <a:r>
              <a:rPr lang="ja-JP" altLang="en-US" sz="1400" dirty="0">
                <a:latin typeface="UD デジタル 教科書体 NK-R" panose="02020400000000000000" pitchFamily="18" charset="-128"/>
                <a:ea typeface="UD デジタル 教科書体 NK-R" panose="02020400000000000000" pitchFamily="18" charset="-128"/>
              </a:rPr>
              <a:t>）出来形・品質管理図表                     </a:t>
            </a:r>
            <a:r>
              <a:rPr lang="en-US" altLang="ja-JP" sz="1400" dirty="0">
                <a:latin typeface="UD デジタル 教科書体 NK-R" panose="02020400000000000000" pitchFamily="18" charset="-128"/>
                <a:ea typeface="UD デジタル 教科書体 NK-R" panose="02020400000000000000" pitchFamily="18" charset="-128"/>
              </a:rPr>
              <a:t>… P26</a:t>
            </a:r>
          </a:p>
          <a:p>
            <a:pPr marL="174625" algn="l"/>
            <a:r>
              <a:rPr lang="ja-JP" altLang="en-US" sz="1400" dirty="0">
                <a:latin typeface="UD デジタル 教科書体 NK-R" panose="02020400000000000000" pitchFamily="18" charset="-128"/>
                <a:ea typeface="UD デジタル 教科書体 NK-R" panose="02020400000000000000" pitchFamily="18" charset="-128"/>
              </a:rPr>
              <a:t>（</a:t>
            </a:r>
            <a:r>
              <a:rPr lang="en-US" altLang="ja-JP" sz="1400" dirty="0">
                <a:latin typeface="UD デジタル 教科書体 NK-R" panose="02020400000000000000" pitchFamily="18" charset="-128"/>
                <a:ea typeface="UD デジタル 教科書体 NK-R" panose="02020400000000000000" pitchFamily="18" charset="-128"/>
              </a:rPr>
              <a:t>13</a:t>
            </a:r>
            <a:r>
              <a:rPr lang="ja-JP" altLang="en-US" sz="1400" dirty="0">
                <a:latin typeface="UD デジタル 教科書体 NK-R" panose="02020400000000000000" pitchFamily="18" charset="-128"/>
                <a:ea typeface="UD デジタル 教科書体 NK-R" panose="02020400000000000000" pitchFamily="18" charset="-128"/>
              </a:rPr>
              <a:t>）工事写真                                       </a:t>
            </a:r>
            <a:r>
              <a:rPr lang="en-US" altLang="ja-JP" sz="1400" dirty="0">
                <a:latin typeface="UD デジタル 教科書体 NK-R" panose="02020400000000000000" pitchFamily="18" charset="-128"/>
                <a:ea typeface="UD デジタル 教科書体 NK-R" panose="02020400000000000000" pitchFamily="18" charset="-128"/>
              </a:rPr>
              <a:t>… P27</a:t>
            </a:r>
          </a:p>
          <a:p>
            <a:pPr marL="174625" algn="l"/>
            <a:r>
              <a:rPr lang="ja-JP" altLang="en-US" sz="1400" dirty="0">
                <a:latin typeface="UD デジタル 教科書体 NK-R" panose="02020400000000000000" pitchFamily="18" charset="-128"/>
                <a:ea typeface="UD デジタル 教科書体 NK-R" panose="02020400000000000000" pitchFamily="18" charset="-128"/>
              </a:rPr>
              <a:t>（</a:t>
            </a:r>
            <a:r>
              <a:rPr lang="en-US" altLang="ja-JP" sz="1400" dirty="0">
                <a:latin typeface="UD デジタル 教科書体 NK-R" panose="02020400000000000000" pitchFamily="18" charset="-128"/>
                <a:ea typeface="UD デジタル 教科書体 NK-R" panose="02020400000000000000" pitchFamily="18" charset="-128"/>
              </a:rPr>
              <a:t>14</a:t>
            </a:r>
            <a:r>
              <a:rPr lang="ja-JP" altLang="en-US" sz="1400" dirty="0">
                <a:latin typeface="UD デジタル 教科書体 NK-R" panose="02020400000000000000" pitchFamily="18" charset="-128"/>
                <a:ea typeface="UD デジタル 教科書体 NK-R" panose="02020400000000000000" pitchFamily="18" charset="-128"/>
              </a:rPr>
              <a:t>）その他、書類様式の適用                   </a:t>
            </a:r>
            <a:r>
              <a:rPr lang="en-US" altLang="ja-JP" sz="1400" dirty="0">
                <a:latin typeface="UD デジタル 教科書体 NK-R" panose="02020400000000000000" pitchFamily="18" charset="-128"/>
                <a:ea typeface="UD デジタル 教科書体 NK-R" panose="02020400000000000000" pitchFamily="18" charset="-128"/>
              </a:rPr>
              <a:t>… P28</a:t>
            </a:r>
          </a:p>
          <a:p>
            <a:pPr algn="l"/>
            <a:r>
              <a:rPr lang="ja-JP" altLang="en-US" sz="1400" dirty="0">
                <a:latin typeface="UD デジタル 教科書体 NK-R" panose="02020400000000000000" pitchFamily="18" charset="-128"/>
                <a:ea typeface="UD デジタル 教科書体 NK-R" panose="02020400000000000000" pitchFamily="18" charset="-128"/>
              </a:rPr>
              <a:t>４</a:t>
            </a:r>
            <a:r>
              <a:rPr lang="en-US" altLang="ja-JP" sz="1400" dirty="0">
                <a:latin typeface="UD デジタル 教科書体 NK-R" panose="02020400000000000000" pitchFamily="18" charset="-128"/>
                <a:ea typeface="UD デジタル 教科書体 NK-R" panose="02020400000000000000" pitchFamily="18" charset="-128"/>
              </a:rPr>
              <a:t>.</a:t>
            </a:r>
            <a:r>
              <a:rPr lang="ja-JP" altLang="en-US" sz="1400" dirty="0">
                <a:latin typeface="UD デジタル 教科書体 NK-R" panose="02020400000000000000" pitchFamily="18" charset="-128"/>
                <a:ea typeface="UD デジタル 教科書体 NK-R" panose="02020400000000000000" pitchFamily="18" charset="-128"/>
              </a:rPr>
              <a:t>工事関係書類一覧表の活用ポイント      　　  </a:t>
            </a:r>
            <a:r>
              <a:rPr lang="en-US" altLang="ja-JP" sz="1400" dirty="0">
                <a:latin typeface="UD デジタル 教科書体 NK-R" panose="02020400000000000000" pitchFamily="18" charset="-128"/>
                <a:ea typeface="UD デジタル 教科書体 NK-R" panose="02020400000000000000" pitchFamily="18" charset="-128"/>
              </a:rPr>
              <a:t>… P29</a:t>
            </a:r>
          </a:p>
          <a:p>
            <a:pPr algn="l"/>
            <a:r>
              <a:rPr lang="ja-JP" altLang="en-US" sz="1400" dirty="0">
                <a:latin typeface="UD デジタル 教科書体 NK-R" panose="02020400000000000000" pitchFamily="18" charset="-128"/>
                <a:ea typeface="UD デジタル 教科書体 NK-R" panose="02020400000000000000" pitchFamily="18" charset="-128"/>
              </a:rPr>
              <a:t>５</a:t>
            </a:r>
            <a:r>
              <a:rPr lang="en-US" altLang="ja-JP" sz="1400" dirty="0">
                <a:latin typeface="UD デジタル 教科書体 NK-R" panose="02020400000000000000" pitchFamily="18" charset="-128"/>
                <a:ea typeface="UD デジタル 教科書体 NK-R" panose="02020400000000000000" pitchFamily="18" charset="-128"/>
              </a:rPr>
              <a:t>.</a:t>
            </a:r>
            <a:r>
              <a:rPr lang="ja-JP" altLang="en-US" sz="1400" dirty="0">
                <a:latin typeface="UD デジタル 教科書体 NK-R" panose="02020400000000000000" pitchFamily="18" charset="-128"/>
                <a:ea typeface="UD デジタル 教科書体 NK-R" panose="02020400000000000000" pitchFamily="18" charset="-128"/>
              </a:rPr>
              <a:t>書類保管のポイント                               　　</a:t>
            </a:r>
            <a:r>
              <a:rPr lang="en-US" altLang="ja-JP" sz="1400" dirty="0">
                <a:latin typeface="UD デジタル 教科書体 NK-R" panose="02020400000000000000" pitchFamily="18" charset="-128"/>
                <a:ea typeface="UD デジタル 教科書体 NK-R" panose="02020400000000000000" pitchFamily="18" charset="-128"/>
              </a:rPr>
              <a:t>…</a:t>
            </a:r>
            <a:r>
              <a:rPr lang="ja-JP" altLang="en-US" sz="1400" dirty="0">
                <a:latin typeface="UD デジタル 教科書体 NK-R" panose="02020400000000000000" pitchFamily="18" charset="-128"/>
                <a:ea typeface="UD デジタル 教科書体 NK-R" panose="02020400000000000000" pitchFamily="18" charset="-128"/>
              </a:rPr>
              <a:t> </a:t>
            </a:r>
            <a:r>
              <a:rPr lang="en-US" altLang="ja-JP" sz="1400" dirty="0">
                <a:latin typeface="UD デジタル 教科書体 NK-R" panose="02020400000000000000" pitchFamily="18" charset="-128"/>
                <a:ea typeface="UD デジタル 教科書体 NK-R" panose="02020400000000000000" pitchFamily="18" charset="-128"/>
              </a:rPr>
              <a:t>P30</a:t>
            </a:r>
          </a:p>
          <a:p>
            <a:pPr algn="l"/>
            <a:r>
              <a:rPr lang="ja-JP" altLang="en-US" sz="1400" dirty="0">
                <a:latin typeface="UD デジタル 教科書体 NK-R" panose="02020400000000000000" pitchFamily="18" charset="-128"/>
                <a:ea typeface="UD デジタル 教科書体 NK-R" panose="02020400000000000000" pitchFamily="18" charset="-128"/>
              </a:rPr>
              <a:t>６</a:t>
            </a:r>
            <a:r>
              <a:rPr lang="en-US" altLang="ja-JP" sz="1400" dirty="0">
                <a:latin typeface="UD デジタル 教科書体 NK-R" panose="02020400000000000000" pitchFamily="18" charset="-128"/>
                <a:ea typeface="UD デジタル 教科書体 NK-R" panose="02020400000000000000" pitchFamily="18" charset="-128"/>
              </a:rPr>
              <a:t>.</a:t>
            </a:r>
            <a:r>
              <a:rPr lang="ja-JP" altLang="en-US" sz="1400" dirty="0">
                <a:latin typeface="UD デジタル 教科書体 NK-R" panose="02020400000000000000" pitchFamily="18" charset="-128"/>
                <a:ea typeface="UD デジタル 教科書体 NK-R" panose="02020400000000000000" pitchFamily="18" charset="-128"/>
              </a:rPr>
              <a:t>工事検査のポイント　　　　　　　　　　               　　</a:t>
            </a:r>
            <a:r>
              <a:rPr lang="en-US" altLang="ja-JP" sz="1400" dirty="0">
                <a:latin typeface="UD デジタル 教科書体 NK-R" panose="02020400000000000000" pitchFamily="18" charset="-128"/>
                <a:ea typeface="UD デジタル 教科書体 NK-R" panose="02020400000000000000" pitchFamily="18" charset="-128"/>
              </a:rPr>
              <a:t>… P31</a:t>
            </a:r>
          </a:p>
          <a:p>
            <a:pPr algn="l"/>
            <a:r>
              <a:rPr lang="ja-JP" altLang="en-US" sz="1400" dirty="0">
                <a:latin typeface="UD デジタル 教科書体 NK-R" panose="02020400000000000000" pitchFamily="18" charset="-128"/>
                <a:ea typeface="UD デジタル 教科書体 NK-R" panose="02020400000000000000" pitchFamily="18" charset="-128"/>
              </a:rPr>
              <a:t>７</a:t>
            </a:r>
            <a:r>
              <a:rPr lang="en-US" altLang="ja-JP" sz="1400" dirty="0">
                <a:latin typeface="UD デジタル 教科書体 NK-R" panose="02020400000000000000" pitchFamily="18" charset="-128"/>
                <a:ea typeface="UD デジタル 教科書体 NK-R" panose="02020400000000000000" pitchFamily="18" charset="-128"/>
              </a:rPr>
              <a:t>.</a:t>
            </a:r>
            <a:r>
              <a:rPr lang="ja-JP" altLang="en-US" sz="1400" dirty="0">
                <a:latin typeface="UD デジタル 教科書体 NK-R" panose="02020400000000000000" pitchFamily="18" charset="-128"/>
                <a:ea typeface="UD デジタル 教科書体 NK-R" panose="02020400000000000000" pitchFamily="18" charset="-128"/>
              </a:rPr>
              <a:t>様式類　　　　　　　　　　　　　　　　                     　　 </a:t>
            </a:r>
            <a:r>
              <a:rPr lang="en-US" altLang="ja-JP" sz="1400" dirty="0">
                <a:latin typeface="UD デジタル 教科書体 NK-R" panose="02020400000000000000" pitchFamily="18" charset="-128"/>
                <a:ea typeface="UD デジタル 教科書体 NK-R" panose="02020400000000000000" pitchFamily="18" charset="-128"/>
              </a:rPr>
              <a:t>… P32</a:t>
            </a:r>
          </a:p>
          <a:p>
            <a:pPr algn="l"/>
            <a:r>
              <a:rPr lang="ja-JP" altLang="en-US" sz="1400" dirty="0">
                <a:latin typeface="UD デジタル 教科書体 NK-R" panose="02020400000000000000" pitchFamily="18" charset="-128"/>
                <a:ea typeface="UD デジタル 教科書体 NK-R" panose="02020400000000000000" pitchFamily="18" charset="-128"/>
              </a:rPr>
              <a:t>８</a:t>
            </a:r>
            <a:r>
              <a:rPr lang="en-US" altLang="ja-JP" sz="1400" dirty="0">
                <a:latin typeface="UD デジタル 教科書体 NK-R" panose="02020400000000000000" pitchFamily="18" charset="-128"/>
                <a:ea typeface="UD デジタル 教科書体 NK-R" panose="02020400000000000000" pitchFamily="18" charset="-128"/>
              </a:rPr>
              <a:t>.</a:t>
            </a:r>
            <a:r>
              <a:rPr lang="ja-JP" altLang="en-US" sz="1400" dirty="0">
                <a:latin typeface="UD デジタル 教科書体 NK-R" panose="02020400000000000000" pitchFamily="18" charset="-128"/>
                <a:ea typeface="UD デジタル 教科書体 NK-R" panose="02020400000000000000" pitchFamily="18" charset="-128"/>
              </a:rPr>
              <a:t>参考資料                                             　　</a:t>
            </a:r>
            <a:r>
              <a:rPr lang="en-US" altLang="ja-JP" sz="1400" dirty="0">
                <a:latin typeface="UD デジタル 教科書体 NK-R" panose="02020400000000000000" pitchFamily="18" charset="-128"/>
                <a:ea typeface="UD デジタル 教科書体 NK-R" panose="02020400000000000000" pitchFamily="18" charset="-128"/>
              </a:rPr>
              <a:t>…</a:t>
            </a:r>
            <a:r>
              <a:rPr lang="ja-JP" altLang="en-US" sz="1400" dirty="0">
                <a:latin typeface="UD デジタル 教科書体 NK-R" panose="02020400000000000000" pitchFamily="18" charset="-128"/>
                <a:ea typeface="UD デジタル 教科書体 NK-R" panose="02020400000000000000" pitchFamily="18" charset="-128"/>
              </a:rPr>
              <a:t> </a:t>
            </a:r>
            <a:r>
              <a:rPr lang="en-US" altLang="ja-JP" sz="1400" dirty="0">
                <a:latin typeface="UD デジタル 教科書体 NK-R" panose="02020400000000000000" pitchFamily="18" charset="-128"/>
                <a:ea typeface="UD デジタル 教科書体 NK-R" panose="02020400000000000000" pitchFamily="18" charset="-128"/>
              </a:rPr>
              <a:t>P33</a:t>
            </a:r>
          </a:p>
          <a:p>
            <a:pPr algn="l"/>
            <a:r>
              <a:rPr lang="ja-JP" altLang="en-US" sz="1400" dirty="0">
                <a:latin typeface="UD デジタル 教科書体 NK-R" panose="02020400000000000000" pitchFamily="18" charset="-128"/>
                <a:ea typeface="UD デジタル 教科書体 NK-R" panose="02020400000000000000" pitchFamily="18" charset="-128"/>
              </a:rPr>
              <a:t>附則　　　　　　　　　　　　　　　　　　　　　　　　　　　　　　　　　　　 </a:t>
            </a:r>
            <a:r>
              <a:rPr lang="en-US" altLang="ja-JP" sz="1400" dirty="0">
                <a:latin typeface="UD デジタル 教科書体 NK-R" panose="02020400000000000000" pitchFamily="18" charset="-128"/>
                <a:ea typeface="UD デジタル 教科書体 NK-R" panose="02020400000000000000" pitchFamily="18" charset="-128"/>
              </a:rPr>
              <a:t>… P</a:t>
            </a:r>
            <a:r>
              <a:rPr lang="ja-JP" altLang="en-US" sz="1400" dirty="0">
                <a:latin typeface="UD デジタル 教科書体 NK-R" panose="02020400000000000000" pitchFamily="18" charset="-128"/>
                <a:ea typeface="UD デジタル 教科書体 NK-R" panose="02020400000000000000" pitchFamily="18" charset="-128"/>
              </a:rPr>
              <a:t>３４</a:t>
            </a:r>
            <a:endParaRPr lang="en-US" altLang="ja-JP" sz="1400" dirty="0">
              <a:latin typeface="UD デジタル 教科書体 NK-R" panose="02020400000000000000" pitchFamily="18" charset="-128"/>
              <a:ea typeface="UD デジタル 教科書体 NK-R" panose="02020400000000000000" pitchFamily="18" charset="-128"/>
            </a:endParaRPr>
          </a:p>
        </p:txBody>
      </p:sp>
      <p:pic>
        <p:nvPicPr>
          <p:cNvPr id="5" name="ｈ02">
            <a:hlinkClick r:id="" action="ppaction://media"/>
            <a:extLst>
              <a:ext uri="{FF2B5EF4-FFF2-40B4-BE49-F238E27FC236}">
                <a16:creationId xmlns:a16="http://schemas.microsoft.com/office/drawing/2014/main" id="{B4FA99BE-A2CE-9F9C-9AD0-01D80855E49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0" y="6248400"/>
            <a:ext cx="609600" cy="609600"/>
          </a:xfrm>
          <a:prstGeom prst="rect">
            <a:avLst/>
          </a:prstGeom>
        </p:spPr>
      </p:pic>
    </p:spTree>
    <p:extLst>
      <p:ext uri="{BB962C8B-B14F-4D97-AF65-F5344CB8AC3E}">
        <p14:creationId xmlns:p14="http://schemas.microsoft.com/office/powerpoint/2010/main" val="1658567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174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C2561F91-8D71-8B99-90F1-25EC1645BBE2}"/>
              </a:ext>
            </a:extLst>
          </p:cNvPr>
          <p:cNvSpPr/>
          <p:nvPr/>
        </p:nvSpPr>
        <p:spPr>
          <a:xfrm>
            <a:off x="0" y="6166393"/>
            <a:ext cx="12192000" cy="658820"/>
          </a:xfrm>
          <a:prstGeom prst="rect">
            <a:avLst/>
          </a:pr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 name="字幕 2">
            <a:extLst>
              <a:ext uri="{FF2B5EF4-FFF2-40B4-BE49-F238E27FC236}">
                <a16:creationId xmlns:a16="http://schemas.microsoft.com/office/drawing/2014/main" id="{7AE3260D-DE1E-6FDC-F19C-4E4755CD02E0}"/>
              </a:ext>
            </a:extLst>
          </p:cNvPr>
          <p:cNvSpPr>
            <a:spLocks noGrp="1"/>
          </p:cNvSpPr>
          <p:nvPr>
            <p:ph type="subTitle" idx="1"/>
          </p:nvPr>
        </p:nvSpPr>
        <p:spPr>
          <a:xfrm>
            <a:off x="1097280" y="1080655"/>
            <a:ext cx="9890034" cy="4682836"/>
          </a:xfrm>
        </p:spPr>
        <p:txBody>
          <a:bodyPr>
            <a:normAutofit fontScale="92500" lnSpcReduction="10000"/>
          </a:bodyPr>
          <a:lstStyle/>
          <a:p>
            <a:pPr algn="l"/>
            <a:endParaRPr lang="en-US" altLang="ja-JP" sz="1800" dirty="0">
              <a:latin typeface="UD デジタル 教科書体 NK-R" panose="02020400000000000000" pitchFamily="18" charset="-128"/>
              <a:ea typeface="UD デジタル 教科書体 NK-R" panose="02020400000000000000" pitchFamily="18" charset="-128"/>
            </a:endParaRPr>
          </a:p>
          <a:p>
            <a:pPr algn="l"/>
            <a:endParaRPr lang="en-US" altLang="ja-JP" sz="1800" dirty="0">
              <a:latin typeface="UD デジタル 教科書体 NK-R" panose="02020400000000000000" pitchFamily="18" charset="-128"/>
              <a:ea typeface="UD デジタル 教科書体 NK-R" panose="02020400000000000000" pitchFamily="18" charset="-128"/>
            </a:endParaRPr>
          </a:p>
          <a:p>
            <a:pPr marL="174625" indent="-92075" algn="l"/>
            <a:r>
              <a:rPr lang="ja-JP" altLang="en-US" sz="1800" dirty="0">
                <a:latin typeface="UD デジタル 教科書体 NK-R" panose="02020400000000000000" pitchFamily="18" charset="-128"/>
                <a:ea typeface="UD デジタル 教科書体 NK-R" panose="02020400000000000000" pitchFamily="18" charset="-128"/>
              </a:rPr>
              <a:t>・　本ガイドラインは、伊賀市の発注する建設工事の書類作成にあたり基準となる土木工事又は営繕工事に係る工事関係書類一覧表</a:t>
            </a:r>
            <a:r>
              <a:rPr lang="en-US" altLang="ja-JP" sz="1800" dirty="0">
                <a:latin typeface="UD デジタル 教科書体 NK-R" panose="02020400000000000000" pitchFamily="18" charset="-128"/>
                <a:ea typeface="UD デジタル 教科書体 NK-R" panose="02020400000000000000" pitchFamily="18" charset="-128"/>
              </a:rPr>
              <a:t>【</a:t>
            </a:r>
            <a:r>
              <a:rPr lang="ja-JP" altLang="en-US" sz="1800" dirty="0">
                <a:latin typeface="UD デジタル 教科書体 NK-R" panose="02020400000000000000" pitchFamily="18" charset="-128"/>
                <a:ea typeface="UD デジタル 教科書体 NK-R" panose="02020400000000000000" pitchFamily="18" charset="-128"/>
              </a:rPr>
              <a:t>伊賀市版</a:t>
            </a:r>
            <a:r>
              <a:rPr lang="en-US" altLang="ja-JP" sz="1800" dirty="0">
                <a:latin typeface="UD デジタル 教科書体 NK-R" panose="02020400000000000000" pitchFamily="18" charset="-128"/>
                <a:ea typeface="UD デジタル 教科書体 NK-R" panose="02020400000000000000" pitchFamily="18" charset="-128"/>
              </a:rPr>
              <a:t>】</a:t>
            </a:r>
            <a:r>
              <a:rPr lang="ja-JP" altLang="en-US" sz="1800" dirty="0">
                <a:latin typeface="UD デジタル 教科書体 NK-R" panose="02020400000000000000" pitchFamily="18" charset="-128"/>
                <a:ea typeface="UD デジタル 教科書体 NK-R" panose="02020400000000000000" pitchFamily="18" charset="-128"/>
              </a:rPr>
              <a:t>（以下「工事関係書類一覧表」という。）を補完し解説することを目的とします。</a:t>
            </a:r>
            <a:endParaRPr lang="en-US" altLang="ja-JP" sz="1800" dirty="0">
              <a:latin typeface="UD デジタル 教科書体 NK-R" panose="02020400000000000000" pitchFamily="18" charset="-128"/>
              <a:ea typeface="UD デジタル 教科書体 NK-R" panose="02020400000000000000" pitchFamily="18" charset="-128"/>
            </a:endParaRPr>
          </a:p>
          <a:p>
            <a:pPr marL="174625" indent="-92075" algn="l"/>
            <a:r>
              <a:rPr lang="en-US" altLang="ja-JP" sz="1800" dirty="0">
                <a:latin typeface="UD デジタル 教科書体 NK-R" panose="02020400000000000000" pitchFamily="18" charset="-128"/>
                <a:ea typeface="UD デジタル 教科書体 NK-R" panose="02020400000000000000" pitchFamily="18" charset="-128"/>
              </a:rPr>
              <a:t>   </a:t>
            </a:r>
            <a:r>
              <a:rPr lang="ja-JP" altLang="en-US" sz="1800" dirty="0">
                <a:latin typeface="UD デジタル 教科書体 NK-R" panose="02020400000000000000" pitchFamily="18" charset="-128"/>
                <a:ea typeface="UD デジタル 教科書体 NK-R" panose="02020400000000000000" pitchFamily="18" charset="-128"/>
              </a:rPr>
              <a:t>また、発注者及び受注者（以下、「受発注者」という。）双方の生産性向上を図り、工事書類の簡素化に向けた認識を共通させるため、本ガイドラインを活用するものとします。</a:t>
            </a:r>
            <a:endParaRPr lang="en-US" altLang="ja-JP" sz="1800" dirty="0">
              <a:latin typeface="UD デジタル 教科書体 NK-R" panose="02020400000000000000" pitchFamily="18" charset="-128"/>
              <a:ea typeface="UD デジタル 教科書体 NK-R" panose="02020400000000000000" pitchFamily="18" charset="-128"/>
            </a:endParaRPr>
          </a:p>
          <a:p>
            <a:pPr marL="82550" algn="l"/>
            <a:endParaRPr lang="en-US" altLang="ja-JP" sz="1800" dirty="0">
              <a:latin typeface="UD デジタル 教科書体 NK-R" panose="02020400000000000000" pitchFamily="18" charset="-128"/>
              <a:ea typeface="UD デジタル 教科書体 NK-R" panose="02020400000000000000" pitchFamily="18" charset="-128"/>
            </a:endParaRPr>
          </a:p>
          <a:p>
            <a:pPr marL="96838" indent="-96838" algn="l"/>
            <a:r>
              <a:rPr lang="ja-JP" altLang="en-US" sz="1800" dirty="0">
                <a:latin typeface="UD デジタル 教科書体 NK-R" panose="02020400000000000000" pitchFamily="18" charset="-128"/>
                <a:ea typeface="UD デジタル 教科書体 NK-R" panose="02020400000000000000" pitchFamily="18" charset="-128"/>
              </a:rPr>
              <a:t>・　本ガイドラインによる工事関係書類の取扱いについては、三重県公共工事共通仕様書（以下「県共仕」という。）に準拠しますが、県共仕に優先する標準仕様書や基準書、特記仕様書が適用される工事案件については、それらを優先的に適用するものとします。</a:t>
            </a:r>
          </a:p>
          <a:p>
            <a:pPr algn="l"/>
            <a:endParaRPr lang="en-US" altLang="ja-JP" sz="1800" dirty="0">
              <a:latin typeface="UD デジタル 教科書体 NK-R" panose="02020400000000000000" pitchFamily="18" charset="-128"/>
              <a:ea typeface="UD デジタル 教科書体 NK-R" panose="02020400000000000000" pitchFamily="18" charset="-128"/>
            </a:endParaRPr>
          </a:p>
          <a:p>
            <a:pPr marL="174625" indent="-174625" algn="l"/>
            <a:r>
              <a:rPr lang="ja-JP" altLang="en-US" sz="1800" dirty="0">
                <a:latin typeface="UD デジタル 教科書体 NK-R" panose="02020400000000000000" pitchFamily="18" charset="-128"/>
                <a:ea typeface="UD デジタル 教科書体 NK-R" panose="02020400000000000000" pitchFamily="18" charset="-128"/>
              </a:rPr>
              <a:t>・　本ガイドラインは、工事関係書類を作成するうえでの目安であり実際の運用にあたっては、工事の特性等に合わせて発注者で工事関係書類一覧表を修正することができるものとします。</a:t>
            </a:r>
            <a:endParaRPr lang="en-US" altLang="ja-JP" sz="1800" dirty="0">
              <a:latin typeface="UD デジタル 教科書体 NK-R" panose="02020400000000000000" pitchFamily="18" charset="-128"/>
              <a:ea typeface="UD デジタル 教科書体 NK-R" panose="02020400000000000000" pitchFamily="18" charset="-128"/>
            </a:endParaRPr>
          </a:p>
          <a:p>
            <a:pPr marL="174625" indent="-174625" algn="l"/>
            <a:r>
              <a:rPr lang="ja-JP" altLang="en-US" sz="1800" dirty="0">
                <a:latin typeface="UD デジタル 教科書体 NK-R" panose="02020400000000000000" pitchFamily="18" charset="-128"/>
                <a:ea typeface="UD デジタル 教科書体 NK-R" panose="02020400000000000000" pitchFamily="18" charset="-128"/>
              </a:rPr>
              <a:t>　　また、受注者の社内で必要とされる工事書類の作成を妨げるものではありません。</a:t>
            </a:r>
            <a:endParaRPr lang="en-US" altLang="ja-JP" sz="1800" dirty="0">
              <a:latin typeface="UD デジタル 教科書体 NK-R" panose="02020400000000000000" pitchFamily="18" charset="-128"/>
              <a:ea typeface="UD デジタル 教科書体 NK-R" panose="02020400000000000000" pitchFamily="18" charset="-128"/>
            </a:endParaRPr>
          </a:p>
          <a:p>
            <a:pPr marL="174625" indent="-174625" algn="l"/>
            <a:r>
              <a:rPr lang="ja-JP" altLang="en-US" sz="1800" dirty="0">
                <a:latin typeface="UD デジタル 教科書体 NK-R" panose="02020400000000000000" pitchFamily="18" charset="-128"/>
                <a:ea typeface="UD デジタル 教科書体 NK-R" panose="02020400000000000000" pitchFamily="18" charset="-128"/>
              </a:rPr>
              <a:t>　　ただし、関係法令等で規定されている書類作成のルールは厳正に行ってください。</a:t>
            </a:r>
            <a:endParaRPr lang="en-US" altLang="ja-JP" sz="1800" dirty="0">
              <a:latin typeface="UD デジタル 教科書体 NK-R" panose="02020400000000000000" pitchFamily="18" charset="-128"/>
              <a:ea typeface="UD デジタル 教科書体 NK-R" panose="02020400000000000000" pitchFamily="18" charset="-128"/>
            </a:endParaRPr>
          </a:p>
          <a:p>
            <a:pPr algn="l"/>
            <a:endParaRPr lang="en-US" altLang="ja-JP" sz="1800" dirty="0">
              <a:latin typeface="UD デジタル 教科書体 NK-R" panose="02020400000000000000" pitchFamily="18" charset="-128"/>
              <a:ea typeface="UD デジタル 教科書体 NK-R" panose="02020400000000000000" pitchFamily="18" charset="-128"/>
            </a:endParaRPr>
          </a:p>
        </p:txBody>
      </p:sp>
      <p:sp>
        <p:nvSpPr>
          <p:cNvPr id="4" name="正方形/長方形 3">
            <a:extLst>
              <a:ext uri="{FF2B5EF4-FFF2-40B4-BE49-F238E27FC236}">
                <a16:creationId xmlns:a16="http://schemas.microsoft.com/office/drawing/2014/main" id="{D021CF98-DC1C-6B11-640F-1EBB707F366D}"/>
              </a:ext>
            </a:extLst>
          </p:cNvPr>
          <p:cNvSpPr/>
          <p:nvPr/>
        </p:nvSpPr>
        <p:spPr>
          <a:xfrm>
            <a:off x="0" y="0"/>
            <a:ext cx="12192000" cy="659341"/>
          </a:xfrm>
          <a:prstGeom prst="rect">
            <a:avLst/>
          </a:pr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p>
        </p:txBody>
      </p:sp>
      <p:pic>
        <p:nvPicPr>
          <p:cNvPr id="7" name="図 6">
            <a:extLst>
              <a:ext uri="{FF2B5EF4-FFF2-40B4-BE49-F238E27FC236}">
                <a16:creationId xmlns:a16="http://schemas.microsoft.com/office/drawing/2014/main" id="{E78CE5C1-D663-27C7-8307-90E2BB286277}"/>
              </a:ext>
            </a:extLst>
          </p:cNvPr>
          <p:cNvPicPr>
            <a:picLocks noChangeAspect="1"/>
          </p:cNvPicPr>
          <p:nvPr/>
        </p:nvPicPr>
        <p:blipFill>
          <a:blip r:embed="rId5"/>
          <a:stretch>
            <a:fillRect/>
          </a:stretch>
        </p:blipFill>
        <p:spPr>
          <a:xfrm>
            <a:off x="10249443" y="0"/>
            <a:ext cx="1812473" cy="659081"/>
          </a:xfrm>
          <a:prstGeom prst="rect">
            <a:avLst/>
          </a:prstGeom>
        </p:spPr>
      </p:pic>
      <p:sp>
        <p:nvSpPr>
          <p:cNvPr id="11" name="字幕 2">
            <a:extLst>
              <a:ext uri="{FF2B5EF4-FFF2-40B4-BE49-F238E27FC236}">
                <a16:creationId xmlns:a16="http://schemas.microsoft.com/office/drawing/2014/main" id="{F134FF1F-783B-82F5-EED7-8008C1B6C903}"/>
              </a:ext>
            </a:extLst>
          </p:cNvPr>
          <p:cNvSpPr txBox="1">
            <a:spLocks/>
          </p:cNvSpPr>
          <p:nvPr/>
        </p:nvSpPr>
        <p:spPr>
          <a:xfrm>
            <a:off x="1097280" y="0"/>
            <a:ext cx="10058400" cy="658820"/>
          </a:xfrm>
          <a:prstGeom prst="rect">
            <a:avLst/>
          </a:prstGeom>
        </p:spPr>
        <p:txBody>
          <a:bodyPr vert="horz" lIns="91440" tIns="45720" rIns="91440" bIns="45720" rtlCol="0" anchor="ctr" anchorCtr="0">
            <a:norm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a:r>
              <a:rPr lang="ja-JP" altLang="en-US" sz="3200" dirty="0">
                <a:latin typeface="UD デジタル 教科書体 N-B" panose="02020700000000000000" pitchFamily="17" charset="-128"/>
                <a:ea typeface="UD デジタル 教科書体 N-B" panose="02020700000000000000" pitchFamily="17" charset="-128"/>
              </a:rPr>
              <a:t>１</a:t>
            </a:r>
            <a:r>
              <a:rPr lang="en-US" altLang="ja-JP" sz="3200" dirty="0">
                <a:latin typeface="UD デジタル 教科書体 N-B" panose="02020700000000000000" pitchFamily="17" charset="-128"/>
                <a:ea typeface="UD デジタル 教科書体 N-B" panose="02020700000000000000" pitchFamily="17" charset="-128"/>
              </a:rPr>
              <a:t>.</a:t>
            </a:r>
            <a:r>
              <a:rPr lang="ja-JP" altLang="en-US" sz="3200" dirty="0">
                <a:latin typeface="UD デジタル 教科書体 N-B" panose="02020700000000000000" pitchFamily="17" charset="-128"/>
                <a:ea typeface="UD デジタル 教科書体 N-B" panose="02020700000000000000" pitchFamily="17" charset="-128"/>
              </a:rPr>
              <a:t>はじめに</a:t>
            </a:r>
            <a:endParaRPr lang="en-US" altLang="ja-JP" sz="3200" dirty="0">
              <a:latin typeface="UD デジタル 教科書体 N-B" panose="02020700000000000000" pitchFamily="17" charset="-128"/>
              <a:ea typeface="UD デジタル 教科書体 N-B" panose="02020700000000000000" pitchFamily="17" charset="-128"/>
            </a:endParaRPr>
          </a:p>
        </p:txBody>
      </p:sp>
      <p:sp>
        <p:nvSpPr>
          <p:cNvPr id="2" name="スライド番号プレースホルダー 1"/>
          <p:cNvSpPr>
            <a:spLocks noGrp="1"/>
          </p:cNvSpPr>
          <p:nvPr>
            <p:ph type="sldNum" sz="quarter" idx="12"/>
          </p:nvPr>
        </p:nvSpPr>
        <p:spPr/>
        <p:txBody>
          <a:bodyPr/>
          <a:lstStyle/>
          <a:p>
            <a:fld id="{4FAB73BC-B049-4115-A692-8D63A059BFB8}" type="slidenum">
              <a:rPr lang="en-US" smtClean="0">
                <a:solidFill>
                  <a:schemeClr val="tx1"/>
                </a:solidFill>
              </a:rPr>
              <a:t>3</a:t>
            </a:fld>
            <a:endParaRPr lang="en-US" dirty="0">
              <a:solidFill>
                <a:schemeClr val="tx1"/>
              </a:solidFill>
            </a:endParaRPr>
          </a:p>
        </p:txBody>
      </p:sp>
      <p:sp>
        <p:nvSpPr>
          <p:cNvPr id="9" name="テキスト ボックス 8"/>
          <p:cNvSpPr txBox="1"/>
          <p:nvPr/>
        </p:nvSpPr>
        <p:spPr>
          <a:xfrm>
            <a:off x="1097280" y="1080134"/>
            <a:ext cx="3518912" cy="40011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none" rtlCol="0">
            <a:spAutoFit/>
          </a:bodyPr>
          <a:lstStyle/>
          <a:p>
            <a:r>
              <a:rPr lang="ja-JP" altLang="en-US" sz="2000" b="1" dirty="0">
                <a:latin typeface="UD デジタル 教科書体 N-B" panose="02020700000000000000" pitchFamily="17" charset="-128"/>
                <a:ea typeface="UD デジタル 教科書体 N-B" panose="02020700000000000000" pitchFamily="17" charset="-128"/>
              </a:rPr>
              <a:t>（１）本ガイドラインの目的</a:t>
            </a:r>
            <a:endParaRPr kumimoji="1" lang="ja-JP" altLang="en-US" sz="2000" b="1" dirty="0">
              <a:latin typeface="UD デジタル 教科書体 N-B" panose="02020700000000000000" pitchFamily="17" charset="-128"/>
              <a:ea typeface="UD デジタル 教科書体 N-B" panose="02020700000000000000" pitchFamily="17" charset="-128"/>
            </a:endParaRPr>
          </a:p>
        </p:txBody>
      </p:sp>
      <p:pic>
        <p:nvPicPr>
          <p:cNvPr id="8" name="ｈ03">
            <a:hlinkClick r:id="" action="ppaction://media"/>
            <a:extLst>
              <a:ext uri="{FF2B5EF4-FFF2-40B4-BE49-F238E27FC236}">
                <a16:creationId xmlns:a16="http://schemas.microsoft.com/office/drawing/2014/main" id="{22005E8F-2672-9398-55F8-62EEA5AA418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0" y="6234112"/>
            <a:ext cx="609600" cy="609600"/>
          </a:xfrm>
          <a:prstGeom prst="rect">
            <a:avLst/>
          </a:prstGeom>
        </p:spPr>
      </p:pic>
    </p:spTree>
    <p:extLst>
      <p:ext uri="{BB962C8B-B14F-4D97-AF65-F5344CB8AC3E}">
        <p14:creationId xmlns:p14="http://schemas.microsoft.com/office/powerpoint/2010/main" val="731846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7732"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C2561F91-8D71-8B99-90F1-25EC1645BBE2}"/>
              </a:ext>
            </a:extLst>
          </p:cNvPr>
          <p:cNvSpPr/>
          <p:nvPr/>
        </p:nvSpPr>
        <p:spPr>
          <a:xfrm>
            <a:off x="0" y="6166393"/>
            <a:ext cx="12192000" cy="658820"/>
          </a:xfrm>
          <a:prstGeom prst="rect">
            <a:avLst/>
          </a:pr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 name="字幕 2">
            <a:extLst>
              <a:ext uri="{FF2B5EF4-FFF2-40B4-BE49-F238E27FC236}">
                <a16:creationId xmlns:a16="http://schemas.microsoft.com/office/drawing/2014/main" id="{7AE3260D-DE1E-6FDC-F19C-4E4755CD02E0}"/>
              </a:ext>
            </a:extLst>
          </p:cNvPr>
          <p:cNvSpPr>
            <a:spLocks noGrp="1"/>
          </p:cNvSpPr>
          <p:nvPr>
            <p:ph type="subTitle" idx="1"/>
          </p:nvPr>
        </p:nvSpPr>
        <p:spPr>
          <a:xfrm>
            <a:off x="1097280" y="1080655"/>
            <a:ext cx="9890034" cy="4682836"/>
          </a:xfrm>
        </p:spPr>
        <p:txBody>
          <a:bodyPr>
            <a:normAutofit/>
          </a:bodyPr>
          <a:lstStyle/>
          <a:p>
            <a:pPr algn="l"/>
            <a:endParaRPr lang="en-US" altLang="ja-JP" sz="1800" dirty="0">
              <a:latin typeface="UD デジタル 教科書体 NK-R" panose="02020400000000000000" pitchFamily="18" charset="-128"/>
              <a:ea typeface="UD デジタル 教科書体 NK-R" panose="02020400000000000000" pitchFamily="18" charset="-128"/>
            </a:endParaRPr>
          </a:p>
          <a:p>
            <a:pPr algn="l"/>
            <a:endParaRPr lang="en-US" altLang="ja-JP" sz="1800" dirty="0">
              <a:latin typeface="UD デジタル 教科書体 NK-R" panose="02020400000000000000" pitchFamily="18" charset="-128"/>
              <a:ea typeface="UD デジタル 教科書体 NK-R" panose="02020400000000000000" pitchFamily="18" charset="-128"/>
            </a:endParaRPr>
          </a:p>
          <a:p>
            <a:pPr marL="174625" indent="-92075" algn="l"/>
            <a:r>
              <a:rPr lang="ja-JP" altLang="en-US" sz="1800" dirty="0">
                <a:latin typeface="UD デジタル 教科書体 NK-R" panose="02020400000000000000" pitchFamily="18" charset="-128"/>
                <a:ea typeface="UD デジタル 教科書体 NK-R" panose="02020400000000000000" pitchFamily="18" charset="-128"/>
              </a:rPr>
              <a:t>・　本ガイドラインは、伊賀市が発注するすべての建設工事に適用します。</a:t>
            </a:r>
            <a:endParaRPr lang="en-US" altLang="ja-JP" sz="1800" dirty="0">
              <a:latin typeface="UD デジタル 教科書体 NK-R" panose="02020400000000000000" pitchFamily="18" charset="-128"/>
              <a:ea typeface="UD デジタル 教科書体 NK-R" panose="02020400000000000000" pitchFamily="18" charset="-128"/>
            </a:endParaRPr>
          </a:p>
        </p:txBody>
      </p:sp>
      <p:sp>
        <p:nvSpPr>
          <p:cNvPr id="4" name="正方形/長方形 3">
            <a:extLst>
              <a:ext uri="{FF2B5EF4-FFF2-40B4-BE49-F238E27FC236}">
                <a16:creationId xmlns:a16="http://schemas.microsoft.com/office/drawing/2014/main" id="{D021CF98-DC1C-6B11-640F-1EBB707F366D}"/>
              </a:ext>
            </a:extLst>
          </p:cNvPr>
          <p:cNvSpPr/>
          <p:nvPr/>
        </p:nvSpPr>
        <p:spPr>
          <a:xfrm>
            <a:off x="0" y="0"/>
            <a:ext cx="12192000" cy="659341"/>
          </a:xfrm>
          <a:prstGeom prst="rect">
            <a:avLst/>
          </a:pr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p>
        </p:txBody>
      </p:sp>
      <p:pic>
        <p:nvPicPr>
          <p:cNvPr id="7" name="図 6">
            <a:extLst>
              <a:ext uri="{FF2B5EF4-FFF2-40B4-BE49-F238E27FC236}">
                <a16:creationId xmlns:a16="http://schemas.microsoft.com/office/drawing/2014/main" id="{E78CE5C1-D663-27C7-8307-90E2BB286277}"/>
              </a:ext>
            </a:extLst>
          </p:cNvPr>
          <p:cNvPicPr>
            <a:picLocks noChangeAspect="1"/>
          </p:cNvPicPr>
          <p:nvPr/>
        </p:nvPicPr>
        <p:blipFill>
          <a:blip r:embed="rId5"/>
          <a:stretch>
            <a:fillRect/>
          </a:stretch>
        </p:blipFill>
        <p:spPr>
          <a:xfrm>
            <a:off x="10249443" y="0"/>
            <a:ext cx="1812473" cy="659081"/>
          </a:xfrm>
          <a:prstGeom prst="rect">
            <a:avLst/>
          </a:prstGeom>
        </p:spPr>
      </p:pic>
      <p:sp>
        <p:nvSpPr>
          <p:cNvPr id="11" name="字幕 2">
            <a:extLst>
              <a:ext uri="{FF2B5EF4-FFF2-40B4-BE49-F238E27FC236}">
                <a16:creationId xmlns:a16="http://schemas.microsoft.com/office/drawing/2014/main" id="{F134FF1F-783B-82F5-EED7-8008C1B6C903}"/>
              </a:ext>
            </a:extLst>
          </p:cNvPr>
          <p:cNvSpPr txBox="1">
            <a:spLocks/>
          </p:cNvSpPr>
          <p:nvPr/>
        </p:nvSpPr>
        <p:spPr>
          <a:xfrm>
            <a:off x="1097280" y="0"/>
            <a:ext cx="10058400" cy="658820"/>
          </a:xfrm>
          <a:prstGeom prst="rect">
            <a:avLst/>
          </a:prstGeom>
        </p:spPr>
        <p:txBody>
          <a:bodyPr vert="horz" lIns="91440" tIns="45720" rIns="91440" bIns="45720" rtlCol="0" anchor="ctr" anchorCtr="0">
            <a:norm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a:r>
              <a:rPr lang="ja-JP" altLang="en-US" sz="3200" dirty="0">
                <a:latin typeface="UD デジタル 教科書体 N-B" panose="02020700000000000000" pitchFamily="17" charset="-128"/>
                <a:ea typeface="UD デジタル 教科書体 N-B" panose="02020700000000000000" pitchFamily="17" charset="-128"/>
              </a:rPr>
              <a:t>１</a:t>
            </a:r>
            <a:r>
              <a:rPr lang="en-US" altLang="ja-JP" sz="3200" dirty="0">
                <a:latin typeface="UD デジタル 教科書体 N-B" panose="02020700000000000000" pitchFamily="17" charset="-128"/>
                <a:ea typeface="UD デジタル 教科書体 N-B" panose="02020700000000000000" pitchFamily="17" charset="-128"/>
              </a:rPr>
              <a:t>.</a:t>
            </a:r>
            <a:r>
              <a:rPr lang="ja-JP" altLang="en-US" sz="3200" dirty="0">
                <a:latin typeface="UD デジタル 教科書体 N-B" panose="02020700000000000000" pitchFamily="17" charset="-128"/>
                <a:ea typeface="UD デジタル 教科書体 N-B" panose="02020700000000000000" pitchFamily="17" charset="-128"/>
              </a:rPr>
              <a:t>はじめに</a:t>
            </a:r>
            <a:endParaRPr lang="en-US" altLang="ja-JP" sz="3200" dirty="0">
              <a:latin typeface="UD デジタル 教科書体 N-B" panose="02020700000000000000" pitchFamily="17" charset="-128"/>
              <a:ea typeface="UD デジタル 教科書体 N-B" panose="02020700000000000000" pitchFamily="17" charset="-128"/>
            </a:endParaRPr>
          </a:p>
        </p:txBody>
      </p:sp>
      <p:sp>
        <p:nvSpPr>
          <p:cNvPr id="2" name="スライド番号プレースホルダー 1"/>
          <p:cNvSpPr>
            <a:spLocks noGrp="1"/>
          </p:cNvSpPr>
          <p:nvPr>
            <p:ph type="sldNum" sz="quarter" idx="12"/>
          </p:nvPr>
        </p:nvSpPr>
        <p:spPr/>
        <p:txBody>
          <a:bodyPr/>
          <a:lstStyle/>
          <a:p>
            <a:fld id="{4FAB73BC-B049-4115-A692-8D63A059BFB8}" type="slidenum">
              <a:rPr lang="en-US" smtClean="0">
                <a:solidFill>
                  <a:schemeClr val="tx1"/>
                </a:solidFill>
              </a:rPr>
              <a:t>4</a:t>
            </a:fld>
            <a:endParaRPr lang="en-US" dirty="0">
              <a:solidFill>
                <a:schemeClr val="tx1"/>
              </a:solidFill>
            </a:endParaRPr>
          </a:p>
        </p:txBody>
      </p:sp>
      <p:sp>
        <p:nvSpPr>
          <p:cNvPr id="9" name="テキスト ボックス 8"/>
          <p:cNvSpPr txBox="1"/>
          <p:nvPr/>
        </p:nvSpPr>
        <p:spPr>
          <a:xfrm>
            <a:off x="1097280" y="1080134"/>
            <a:ext cx="1980029" cy="40011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none" rtlCol="0">
            <a:spAutoFit/>
          </a:bodyPr>
          <a:lstStyle/>
          <a:p>
            <a:r>
              <a:rPr lang="ja-JP" altLang="en-US" sz="2000" b="1" dirty="0">
                <a:latin typeface="UD デジタル 教科書体 N-B" panose="02020700000000000000" pitchFamily="17" charset="-128"/>
                <a:ea typeface="UD デジタル 教科書体 N-B" panose="02020700000000000000" pitchFamily="17" charset="-128"/>
              </a:rPr>
              <a:t>（２）適用範囲</a:t>
            </a:r>
            <a:endParaRPr kumimoji="1" lang="ja-JP" altLang="en-US" sz="2000" b="1" dirty="0">
              <a:latin typeface="UD デジタル 教科書体 N-B" panose="02020700000000000000" pitchFamily="17" charset="-128"/>
              <a:ea typeface="UD デジタル 教科書体 N-B" panose="02020700000000000000" pitchFamily="17" charset="-128"/>
            </a:endParaRPr>
          </a:p>
        </p:txBody>
      </p:sp>
      <p:pic>
        <p:nvPicPr>
          <p:cNvPr id="5" name="ｈ04">
            <a:hlinkClick r:id="" action="ppaction://media"/>
            <a:extLst>
              <a:ext uri="{FF2B5EF4-FFF2-40B4-BE49-F238E27FC236}">
                <a16:creationId xmlns:a16="http://schemas.microsoft.com/office/drawing/2014/main" id="{75E40128-EACC-2E68-A7A3-F8FCE17E06B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0" y="6215613"/>
            <a:ext cx="609600" cy="609600"/>
          </a:xfrm>
          <a:prstGeom prst="rect">
            <a:avLst/>
          </a:prstGeom>
        </p:spPr>
      </p:pic>
    </p:spTree>
    <p:extLst>
      <p:ext uri="{BB962C8B-B14F-4D97-AF65-F5344CB8AC3E}">
        <p14:creationId xmlns:p14="http://schemas.microsoft.com/office/powerpoint/2010/main" val="4190857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41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C2561F91-8D71-8B99-90F1-25EC1645BBE2}"/>
              </a:ext>
            </a:extLst>
          </p:cNvPr>
          <p:cNvSpPr/>
          <p:nvPr/>
        </p:nvSpPr>
        <p:spPr>
          <a:xfrm>
            <a:off x="0" y="6166393"/>
            <a:ext cx="12192000" cy="658820"/>
          </a:xfrm>
          <a:prstGeom prst="rect">
            <a:avLst/>
          </a:pr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 name="字幕 2">
            <a:extLst>
              <a:ext uri="{FF2B5EF4-FFF2-40B4-BE49-F238E27FC236}">
                <a16:creationId xmlns:a16="http://schemas.microsoft.com/office/drawing/2014/main" id="{7AE3260D-DE1E-6FDC-F19C-4E4755CD02E0}"/>
              </a:ext>
            </a:extLst>
          </p:cNvPr>
          <p:cNvSpPr>
            <a:spLocks noGrp="1"/>
          </p:cNvSpPr>
          <p:nvPr>
            <p:ph type="subTitle" idx="1"/>
          </p:nvPr>
        </p:nvSpPr>
        <p:spPr>
          <a:xfrm>
            <a:off x="1097280" y="1080654"/>
            <a:ext cx="9890034" cy="5085217"/>
          </a:xfrm>
        </p:spPr>
        <p:txBody>
          <a:bodyPr>
            <a:normAutofit lnSpcReduction="10000"/>
          </a:bodyPr>
          <a:lstStyle/>
          <a:p>
            <a:pPr algn="l"/>
            <a:endParaRPr lang="en-US" altLang="ja-JP" sz="1800" dirty="0">
              <a:latin typeface="UD デジタル 教科書体 NK-R" panose="02020400000000000000" pitchFamily="18" charset="-128"/>
              <a:ea typeface="UD デジタル 教科書体 NK-R" panose="02020400000000000000" pitchFamily="18" charset="-128"/>
            </a:endParaRPr>
          </a:p>
          <a:p>
            <a:pPr algn="l"/>
            <a:endParaRPr lang="en-US" altLang="ja-JP" sz="800" dirty="0">
              <a:latin typeface="UD デジタル 教科書体 NK-R" panose="02020400000000000000" pitchFamily="18" charset="-128"/>
              <a:ea typeface="UD デジタル 教科書体 NK-R" panose="02020400000000000000" pitchFamily="18" charset="-128"/>
            </a:endParaRPr>
          </a:p>
          <a:p>
            <a:pPr marL="533400" indent="-533400" algn="l"/>
            <a:r>
              <a:rPr lang="ja-JP" altLang="en-US" sz="1800" b="1" dirty="0">
                <a:latin typeface="UD デジタル 教科書体 NK-R" panose="02020400000000000000" pitchFamily="18" charset="-128"/>
                <a:ea typeface="UD デジタル 教科書体 NK-R" panose="02020400000000000000" pitchFamily="18" charset="-128"/>
              </a:rPr>
              <a:t>　</a:t>
            </a:r>
            <a:r>
              <a:rPr lang="ja-JP" altLang="en-US" sz="1700" b="1" dirty="0">
                <a:latin typeface="UD デジタル 教科書体 NK-R" panose="02020400000000000000" pitchFamily="18" charset="-128"/>
                <a:ea typeface="UD デジタル 教科書体 NK-R" panose="02020400000000000000" pitchFamily="18" charset="-128"/>
              </a:rPr>
              <a:t>①　受発注者双方の働き方改革や生産性の向上を実現するため、工事書類の簡素化や電子化を推進する。</a:t>
            </a:r>
            <a:endParaRPr lang="en-US" altLang="ja-JP" sz="1700" b="1" dirty="0">
              <a:latin typeface="UD デジタル 教科書体 NK-R" panose="02020400000000000000" pitchFamily="18" charset="-128"/>
              <a:ea typeface="UD デジタル 教科書体 NK-R" panose="02020400000000000000" pitchFamily="18" charset="-128"/>
            </a:endParaRPr>
          </a:p>
          <a:p>
            <a:pPr algn="l"/>
            <a:r>
              <a:rPr lang="ja-JP" altLang="en-US" sz="1700" b="1" dirty="0">
                <a:latin typeface="UD デジタル 教科書体 NK-R" panose="02020400000000000000" pitchFamily="18" charset="-128"/>
                <a:ea typeface="UD デジタル 教科書体 NK-R" panose="02020400000000000000" pitchFamily="18" charset="-128"/>
              </a:rPr>
              <a:t>　②　工事書類の提出に際しては、「紙」と「電子」の二重提出は不要とする。</a:t>
            </a:r>
            <a:endParaRPr lang="en-US" altLang="ja-JP" sz="1700" b="1" dirty="0">
              <a:latin typeface="UD デジタル 教科書体 NK-R" panose="02020400000000000000" pitchFamily="18" charset="-128"/>
              <a:ea typeface="UD デジタル 教科書体 NK-R" panose="02020400000000000000" pitchFamily="18" charset="-128"/>
            </a:endParaRPr>
          </a:p>
          <a:p>
            <a:pPr algn="l"/>
            <a:r>
              <a:rPr lang="ja-JP" altLang="en-US" sz="1700" b="1" dirty="0">
                <a:latin typeface="UD デジタル 教科書体 NK-R" panose="02020400000000000000" pitchFamily="18" charset="-128"/>
                <a:ea typeface="UD デジタル 教科書体 NK-R" panose="02020400000000000000" pitchFamily="18" charset="-128"/>
              </a:rPr>
              <a:t>　</a:t>
            </a:r>
            <a:r>
              <a:rPr lang="ja-JP" altLang="en-US" sz="1500" b="1" dirty="0">
                <a:latin typeface="UD デジタル 教科書体 NK-R" panose="02020400000000000000" pitchFamily="18" charset="-128"/>
                <a:ea typeface="UD デジタル 教科書体 NK-R" panose="02020400000000000000" pitchFamily="18" charset="-128"/>
              </a:rPr>
              <a:t>　　</a:t>
            </a:r>
            <a:r>
              <a:rPr lang="ja-JP" altLang="en-US" sz="1500" dirty="0">
                <a:latin typeface="UD デジタル 教科書体 NK-R" panose="02020400000000000000" pitchFamily="18" charset="-128"/>
                <a:ea typeface="UD デジタル 教科書体 NK-R" panose="02020400000000000000" pitchFamily="18" charset="-128"/>
              </a:rPr>
              <a:t>⇒　工事着手前までに受発注者で事前協議を行い、工事書類の提出方法を決定してください。</a:t>
            </a:r>
            <a:endParaRPr lang="en-US" altLang="ja-JP" sz="1500" dirty="0">
              <a:latin typeface="UD デジタル 教科書体 NK-R" panose="02020400000000000000" pitchFamily="18" charset="-128"/>
              <a:ea typeface="UD デジタル 教科書体 NK-R" panose="02020400000000000000" pitchFamily="18" charset="-128"/>
            </a:endParaRPr>
          </a:p>
          <a:p>
            <a:pPr algn="l"/>
            <a:r>
              <a:rPr lang="ja-JP" altLang="en-US" sz="1700" b="1" dirty="0">
                <a:latin typeface="UD デジタル 教科書体 NK-R" panose="02020400000000000000" pitchFamily="18" charset="-128"/>
                <a:ea typeface="UD デジタル 教科書体 NK-R" panose="02020400000000000000" pitchFamily="18" charset="-128"/>
              </a:rPr>
              <a:t>　③　受発注者は不要な書類を作成（提出）しない・させない。</a:t>
            </a:r>
            <a:endParaRPr lang="en-US" altLang="ja-JP" sz="1700" b="1" dirty="0">
              <a:latin typeface="UD デジタル 教科書体 NK-R" panose="02020400000000000000" pitchFamily="18" charset="-128"/>
              <a:ea typeface="UD デジタル 教科書体 NK-R" panose="02020400000000000000" pitchFamily="18" charset="-128"/>
            </a:endParaRPr>
          </a:p>
          <a:p>
            <a:pPr algn="l"/>
            <a:r>
              <a:rPr lang="ja-JP" altLang="en-US" sz="1700" dirty="0">
                <a:latin typeface="UD デジタル 教科書体 NK-R" panose="02020400000000000000" pitchFamily="18" charset="-128"/>
                <a:ea typeface="UD デジタル 教科書体 NK-R" panose="02020400000000000000" pitchFamily="18" charset="-128"/>
              </a:rPr>
              <a:t>　　　</a:t>
            </a:r>
            <a:r>
              <a:rPr lang="ja-JP" altLang="en-US" sz="1500" dirty="0">
                <a:latin typeface="UD デジタル 教科書体 NK-R" panose="02020400000000000000" pitchFamily="18" charset="-128"/>
                <a:ea typeface="UD デジタル 教科書体 NK-R" panose="02020400000000000000" pitchFamily="18" charset="-128"/>
              </a:rPr>
              <a:t>⇒　不要な書類を作成（提出）しても、書類の見栄えが工事成績に影響することはありません。</a:t>
            </a:r>
            <a:endParaRPr lang="en-US" altLang="ja-JP" sz="1700" dirty="0">
              <a:latin typeface="UD デジタル 教科書体 NK-R" panose="02020400000000000000" pitchFamily="18" charset="-128"/>
              <a:ea typeface="UD デジタル 教科書体 NK-R" panose="02020400000000000000" pitchFamily="18" charset="-128"/>
            </a:endParaRPr>
          </a:p>
          <a:p>
            <a:pPr algn="l"/>
            <a:r>
              <a:rPr lang="ja-JP" altLang="en-US" sz="1700" b="1" dirty="0">
                <a:latin typeface="UD デジタル 教科書体 NK-R" panose="02020400000000000000" pitchFamily="18" charset="-128"/>
                <a:ea typeface="UD デジタル 教科書体 NK-R" panose="02020400000000000000" pitchFamily="18" charset="-128"/>
              </a:rPr>
              <a:t>　④　工事打合せ簿「指示」は必ず発注者が作成する。</a:t>
            </a:r>
            <a:endParaRPr lang="en-US" altLang="ja-JP" sz="1700" b="1" dirty="0">
              <a:latin typeface="UD デジタル 教科書体 NK-R" panose="02020400000000000000" pitchFamily="18" charset="-128"/>
              <a:ea typeface="UD デジタル 教科書体 NK-R" panose="02020400000000000000" pitchFamily="18" charset="-128"/>
            </a:endParaRPr>
          </a:p>
          <a:p>
            <a:pPr algn="l"/>
            <a:r>
              <a:rPr lang="ja-JP" altLang="en-US" sz="1700" b="1" dirty="0">
                <a:latin typeface="UD デジタル 教科書体 NK-R" panose="02020400000000000000" pitchFamily="18" charset="-128"/>
                <a:ea typeface="UD デジタル 教科書体 NK-R" panose="02020400000000000000" pitchFamily="18" charset="-128"/>
              </a:rPr>
              <a:t>　⑤　工事打合せ簿「協議」の添付書類は必要最低限かつ簡潔にする。</a:t>
            </a:r>
            <a:endParaRPr lang="en-US" altLang="ja-JP" sz="1700" b="1" dirty="0">
              <a:latin typeface="UD デジタル 教科書体 NK-R" panose="02020400000000000000" pitchFamily="18" charset="-128"/>
              <a:ea typeface="UD デジタル 教科書体 NK-R" panose="02020400000000000000" pitchFamily="18" charset="-128"/>
            </a:endParaRPr>
          </a:p>
          <a:p>
            <a:pPr algn="l"/>
            <a:r>
              <a:rPr lang="ja-JP" altLang="en-US" sz="1700" dirty="0">
                <a:latin typeface="UD デジタル 教科書体 NK-R" panose="02020400000000000000" pitchFamily="18" charset="-128"/>
                <a:ea typeface="UD デジタル 教科書体 NK-R" panose="02020400000000000000" pitchFamily="18" charset="-128"/>
              </a:rPr>
              <a:t>　　</a:t>
            </a:r>
            <a:r>
              <a:rPr lang="ja-JP" altLang="en-US" sz="1500" dirty="0">
                <a:latin typeface="UD デジタル 教科書体 NK-R" panose="02020400000000000000" pitchFamily="18" charset="-128"/>
                <a:ea typeface="UD デジタル 教科書体 NK-R" panose="02020400000000000000" pitchFamily="18" charset="-128"/>
              </a:rPr>
              <a:t>　⇒　根拠資料（仕様書・基準書のコピー）は添付不要とします。</a:t>
            </a:r>
            <a:endParaRPr lang="en-US" altLang="ja-JP" sz="1500" dirty="0">
              <a:latin typeface="UD デジタル 教科書体 NK-R" panose="02020400000000000000" pitchFamily="18" charset="-128"/>
              <a:ea typeface="UD デジタル 教科書体 NK-R" panose="02020400000000000000" pitchFamily="18" charset="-128"/>
            </a:endParaRPr>
          </a:p>
          <a:p>
            <a:pPr algn="l"/>
            <a:r>
              <a:rPr lang="ja-JP" altLang="en-US" sz="1700" dirty="0">
                <a:latin typeface="UD デジタル 教科書体 NK-R" panose="02020400000000000000" pitchFamily="18" charset="-128"/>
                <a:ea typeface="UD デジタル 教科書体 NK-R" panose="02020400000000000000" pitchFamily="18" charset="-128"/>
              </a:rPr>
              <a:t>　</a:t>
            </a:r>
            <a:r>
              <a:rPr lang="ja-JP" altLang="en-US" sz="1700" b="1" dirty="0">
                <a:latin typeface="UD デジタル 教科書体 NK-R" panose="02020400000000000000" pitchFamily="18" charset="-128"/>
                <a:ea typeface="UD デジタル 教科書体 NK-R" panose="02020400000000000000" pitchFamily="18" charset="-128"/>
              </a:rPr>
              <a:t>⑥　監督員が臨場した立会・確認の写真は不要とする。</a:t>
            </a:r>
            <a:endParaRPr lang="en-US" altLang="ja-JP" sz="1700" b="1" dirty="0">
              <a:latin typeface="UD デジタル 教科書体 NK-R" panose="02020400000000000000" pitchFamily="18" charset="-128"/>
              <a:ea typeface="UD デジタル 教科書体 NK-R" panose="02020400000000000000" pitchFamily="18" charset="-128"/>
            </a:endParaRPr>
          </a:p>
          <a:p>
            <a:pPr algn="l"/>
            <a:r>
              <a:rPr lang="ja-JP" altLang="en-US" sz="1700" b="1" dirty="0">
                <a:latin typeface="UD デジタル 教科書体 NK-R" panose="02020400000000000000" pitchFamily="18" charset="-128"/>
                <a:ea typeface="UD デジタル 教科書体 NK-R" panose="02020400000000000000" pitchFamily="18" charset="-128"/>
              </a:rPr>
              <a:t>　</a:t>
            </a:r>
            <a:r>
              <a:rPr lang="ja-JP" altLang="en-US" sz="1700" dirty="0">
                <a:latin typeface="UD デジタル 教科書体 NK-R" panose="02020400000000000000" pitchFamily="18" charset="-128"/>
                <a:ea typeface="UD デジタル 教科書体 NK-R" panose="02020400000000000000" pitchFamily="18" charset="-128"/>
              </a:rPr>
              <a:t>　</a:t>
            </a:r>
            <a:r>
              <a:rPr lang="ja-JP" altLang="en-US" sz="1500" dirty="0">
                <a:latin typeface="UD デジタル 教科書体 NK-R" panose="02020400000000000000" pitchFamily="18" charset="-128"/>
                <a:ea typeface="UD デジタル 教科書体 NK-R" panose="02020400000000000000" pitchFamily="18" charset="-128"/>
              </a:rPr>
              <a:t>　⇒　営繕工事など県共仕に優先する標準仕様書や基準書を適用する工事の場合は、本号の適用を除外します。</a:t>
            </a:r>
            <a:endParaRPr lang="en-US" altLang="ja-JP" sz="1500" dirty="0">
              <a:latin typeface="UD デジタル 教科書体 NK-R" panose="02020400000000000000" pitchFamily="18" charset="-128"/>
              <a:ea typeface="UD デジタル 教科書体 NK-R" panose="02020400000000000000" pitchFamily="18" charset="-128"/>
            </a:endParaRPr>
          </a:p>
          <a:p>
            <a:pPr algn="l"/>
            <a:r>
              <a:rPr kumimoji="1" lang="ja-JP" altLang="en-US" sz="1700" b="1" dirty="0">
                <a:latin typeface="UD デジタル 教科書体 NK-R" panose="02020400000000000000" pitchFamily="18" charset="-128"/>
                <a:ea typeface="UD デジタル 教科書体 NK-R" panose="02020400000000000000" pitchFamily="18" charset="-128"/>
              </a:rPr>
              <a:t>　</a:t>
            </a:r>
            <a:r>
              <a:rPr lang="ja-JP" altLang="en-US" sz="1700" b="1" dirty="0">
                <a:latin typeface="UD デジタル 教科書体 NK-R" panose="02020400000000000000" pitchFamily="18" charset="-128"/>
                <a:ea typeface="UD デジタル 教科書体 NK-R" panose="02020400000000000000" pitchFamily="18" charset="-128"/>
              </a:rPr>
              <a:t>⑦</a:t>
            </a:r>
            <a:r>
              <a:rPr kumimoji="1" lang="ja-JP" altLang="en-US" sz="1700" b="1" dirty="0">
                <a:latin typeface="UD デジタル 教科書体 NK-R" panose="02020400000000000000" pitchFamily="18" charset="-128"/>
                <a:ea typeface="UD デジタル 教科書体 NK-R" panose="02020400000000000000" pitchFamily="18" charset="-128"/>
              </a:rPr>
              <a:t>　軽微な変更に伴う変更施工計画書の提出は不要とする。</a:t>
            </a:r>
            <a:endParaRPr kumimoji="1" lang="en-US" altLang="ja-JP" sz="1700" b="1" dirty="0">
              <a:latin typeface="UD デジタル 教科書体 NK-R" panose="02020400000000000000" pitchFamily="18" charset="-128"/>
              <a:ea typeface="UD デジタル 教科書体 NK-R" panose="02020400000000000000" pitchFamily="18" charset="-128"/>
            </a:endParaRPr>
          </a:p>
          <a:p>
            <a:pPr algn="l"/>
            <a:r>
              <a:rPr lang="ja-JP" altLang="en-US" sz="1700" dirty="0">
                <a:latin typeface="UD デジタル 教科書体 NK-R" panose="02020400000000000000" pitchFamily="18" charset="-128"/>
                <a:ea typeface="UD デジタル 教科書体 NK-R" panose="02020400000000000000" pitchFamily="18" charset="-128"/>
              </a:rPr>
              <a:t>　　　</a:t>
            </a:r>
            <a:r>
              <a:rPr lang="ja-JP" altLang="en-US" sz="1400" dirty="0">
                <a:latin typeface="UD デジタル 教科書体 NK-R" panose="02020400000000000000" pitchFamily="18" charset="-128"/>
                <a:ea typeface="UD デジタル 教科書体 NK-R" panose="02020400000000000000" pitchFamily="18" charset="-128"/>
              </a:rPr>
              <a:t>⇒　工期や数量のみの変更であれば提出は不要とします。</a:t>
            </a:r>
            <a:endParaRPr lang="en-US" altLang="ja-JP" sz="1400" dirty="0">
              <a:latin typeface="UD デジタル 教科書体 NK-R" panose="02020400000000000000" pitchFamily="18" charset="-128"/>
              <a:ea typeface="UD デジタル 教科書体 NK-R" panose="02020400000000000000" pitchFamily="18" charset="-128"/>
            </a:endParaRPr>
          </a:p>
          <a:p>
            <a:pPr algn="l"/>
            <a:r>
              <a:rPr kumimoji="1" lang="ja-JP" altLang="en-US" sz="1700" dirty="0">
                <a:latin typeface="UD デジタル 教科書体 NK-R" panose="02020400000000000000" pitchFamily="18" charset="-128"/>
                <a:ea typeface="UD デジタル 教科書体 NK-R" panose="02020400000000000000" pitchFamily="18" charset="-128"/>
              </a:rPr>
              <a:t>　</a:t>
            </a:r>
            <a:r>
              <a:rPr lang="ja-JP" altLang="en-US" sz="1700" b="1" dirty="0">
                <a:latin typeface="UD デジタル 教科書体 NK-R" panose="02020400000000000000" pitchFamily="18" charset="-128"/>
                <a:ea typeface="UD デジタル 教科書体 NK-R" panose="02020400000000000000" pitchFamily="18" charset="-128"/>
              </a:rPr>
              <a:t>⑧　工事検査のために工事書類を再整理することや新たに作成や清書等することは不要とする。</a:t>
            </a:r>
            <a:endParaRPr lang="en-US" altLang="ja-JP" sz="1700" b="1" dirty="0">
              <a:latin typeface="UD デジタル 教科書体 NK-R" panose="02020400000000000000" pitchFamily="18" charset="-128"/>
              <a:ea typeface="UD デジタル 教科書体 NK-R" panose="02020400000000000000" pitchFamily="18" charset="-128"/>
            </a:endParaRPr>
          </a:p>
        </p:txBody>
      </p:sp>
      <p:sp>
        <p:nvSpPr>
          <p:cNvPr id="4" name="正方形/長方形 3">
            <a:extLst>
              <a:ext uri="{FF2B5EF4-FFF2-40B4-BE49-F238E27FC236}">
                <a16:creationId xmlns:a16="http://schemas.microsoft.com/office/drawing/2014/main" id="{D021CF98-DC1C-6B11-640F-1EBB707F366D}"/>
              </a:ext>
            </a:extLst>
          </p:cNvPr>
          <p:cNvSpPr/>
          <p:nvPr/>
        </p:nvSpPr>
        <p:spPr>
          <a:xfrm>
            <a:off x="0" y="0"/>
            <a:ext cx="12192000" cy="659341"/>
          </a:xfrm>
          <a:prstGeom prst="rect">
            <a:avLst/>
          </a:pr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7" name="図 6">
            <a:extLst>
              <a:ext uri="{FF2B5EF4-FFF2-40B4-BE49-F238E27FC236}">
                <a16:creationId xmlns:a16="http://schemas.microsoft.com/office/drawing/2014/main" id="{E78CE5C1-D663-27C7-8307-90E2BB286277}"/>
              </a:ext>
            </a:extLst>
          </p:cNvPr>
          <p:cNvPicPr>
            <a:picLocks noChangeAspect="1"/>
          </p:cNvPicPr>
          <p:nvPr/>
        </p:nvPicPr>
        <p:blipFill>
          <a:blip r:embed="rId5"/>
          <a:stretch>
            <a:fillRect/>
          </a:stretch>
        </p:blipFill>
        <p:spPr>
          <a:xfrm>
            <a:off x="10249443" y="0"/>
            <a:ext cx="1812473" cy="659081"/>
          </a:xfrm>
          <a:prstGeom prst="rect">
            <a:avLst/>
          </a:prstGeom>
        </p:spPr>
      </p:pic>
      <p:sp>
        <p:nvSpPr>
          <p:cNvPr id="11" name="字幕 2">
            <a:extLst>
              <a:ext uri="{FF2B5EF4-FFF2-40B4-BE49-F238E27FC236}">
                <a16:creationId xmlns:a16="http://schemas.microsoft.com/office/drawing/2014/main" id="{F134FF1F-783B-82F5-EED7-8008C1B6C903}"/>
              </a:ext>
            </a:extLst>
          </p:cNvPr>
          <p:cNvSpPr txBox="1">
            <a:spLocks/>
          </p:cNvSpPr>
          <p:nvPr/>
        </p:nvSpPr>
        <p:spPr>
          <a:xfrm>
            <a:off x="1097280" y="0"/>
            <a:ext cx="10058400" cy="658820"/>
          </a:xfrm>
          <a:prstGeom prst="rect">
            <a:avLst/>
          </a:prstGeom>
        </p:spPr>
        <p:txBody>
          <a:bodyPr vert="horz" lIns="91440" tIns="45720" rIns="91440" bIns="45720" rtlCol="0" anchor="ctr" anchorCtr="0">
            <a:norm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a:r>
              <a:rPr lang="ja-JP" altLang="en-US" sz="3200" dirty="0">
                <a:latin typeface="UD デジタル 教科書体 N-B" panose="02020700000000000000" pitchFamily="17" charset="-128"/>
                <a:ea typeface="UD デジタル 教科書体 N-B" panose="02020700000000000000" pitchFamily="17" charset="-128"/>
              </a:rPr>
              <a:t>１</a:t>
            </a:r>
            <a:r>
              <a:rPr lang="en-US" altLang="ja-JP" sz="3200" dirty="0">
                <a:latin typeface="UD デジタル 教科書体 N-B" panose="02020700000000000000" pitchFamily="17" charset="-128"/>
                <a:ea typeface="UD デジタル 教科書体 N-B" panose="02020700000000000000" pitchFamily="17" charset="-128"/>
              </a:rPr>
              <a:t>.</a:t>
            </a:r>
            <a:r>
              <a:rPr lang="ja-JP" altLang="en-US" sz="3200" dirty="0">
                <a:latin typeface="UD デジタル 教科書体 N-B" panose="02020700000000000000" pitchFamily="17" charset="-128"/>
                <a:ea typeface="UD デジタル 教科書体 N-B" panose="02020700000000000000" pitchFamily="17" charset="-128"/>
              </a:rPr>
              <a:t>はじめに</a:t>
            </a:r>
            <a:endParaRPr lang="en-US" altLang="ja-JP" sz="3200" dirty="0">
              <a:latin typeface="UD デジタル 教科書体 N-B" panose="02020700000000000000" pitchFamily="17" charset="-128"/>
              <a:ea typeface="UD デジタル 教科書体 N-B" panose="02020700000000000000" pitchFamily="17" charset="-128"/>
            </a:endParaRPr>
          </a:p>
        </p:txBody>
      </p:sp>
      <p:sp>
        <p:nvSpPr>
          <p:cNvPr id="2" name="スライド番号プレースホルダー 1"/>
          <p:cNvSpPr>
            <a:spLocks noGrp="1"/>
          </p:cNvSpPr>
          <p:nvPr>
            <p:ph type="sldNum" sz="quarter" idx="12"/>
          </p:nvPr>
        </p:nvSpPr>
        <p:spPr/>
        <p:txBody>
          <a:bodyPr/>
          <a:lstStyle/>
          <a:p>
            <a:fld id="{4FAB73BC-B049-4115-A692-8D63A059BFB8}" type="slidenum">
              <a:rPr lang="en-US" smtClean="0">
                <a:solidFill>
                  <a:schemeClr val="tx1"/>
                </a:solidFill>
              </a:rPr>
              <a:t>5</a:t>
            </a:fld>
            <a:endParaRPr lang="en-US" dirty="0">
              <a:solidFill>
                <a:schemeClr val="tx1"/>
              </a:solidFill>
            </a:endParaRPr>
          </a:p>
        </p:txBody>
      </p:sp>
      <p:sp>
        <p:nvSpPr>
          <p:cNvPr id="9" name="テキスト ボックス 8"/>
          <p:cNvSpPr txBox="1"/>
          <p:nvPr/>
        </p:nvSpPr>
        <p:spPr>
          <a:xfrm>
            <a:off x="1097280" y="1080134"/>
            <a:ext cx="5314275" cy="40011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none" rtlCol="0">
            <a:spAutoFit/>
          </a:bodyPr>
          <a:lstStyle/>
          <a:p>
            <a:r>
              <a:rPr lang="ja-JP" altLang="en-US" sz="2000" b="1" dirty="0">
                <a:latin typeface="UD デジタル 教科書体 N-B" panose="02020700000000000000" pitchFamily="17" charset="-128"/>
                <a:ea typeface="UD デジタル 教科書体 N-B" panose="02020700000000000000" pitchFamily="17" charset="-128"/>
              </a:rPr>
              <a:t>（３）工事書類簡素化にあたっての基本方針</a:t>
            </a:r>
            <a:endParaRPr kumimoji="1" lang="ja-JP" altLang="en-US" sz="2000" b="1" dirty="0">
              <a:latin typeface="UD デジタル 教科書体 N-B" panose="02020700000000000000" pitchFamily="17" charset="-128"/>
              <a:ea typeface="UD デジタル 教科書体 N-B" panose="02020700000000000000" pitchFamily="17" charset="-128"/>
            </a:endParaRPr>
          </a:p>
        </p:txBody>
      </p:sp>
      <p:pic>
        <p:nvPicPr>
          <p:cNvPr id="5" name="ｈ05">
            <a:hlinkClick r:id="" action="ppaction://media"/>
            <a:extLst>
              <a:ext uri="{FF2B5EF4-FFF2-40B4-BE49-F238E27FC236}">
                <a16:creationId xmlns:a16="http://schemas.microsoft.com/office/drawing/2014/main" id="{5DB96D48-2D90-48BC-9EFD-45832BC944B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0" y="6191003"/>
            <a:ext cx="609600" cy="609600"/>
          </a:xfrm>
          <a:prstGeom prst="rect">
            <a:avLst/>
          </a:prstGeom>
        </p:spPr>
      </p:pic>
    </p:spTree>
    <p:extLst>
      <p:ext uri="{BB962C8B-B14F-4D97-AF65-F5344CB8AC3E}">
        <p14:creationId xmlns:p14="http://schemas.microsoft.com/office/powerpoint/2010/main" val="3644738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271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C2561F91-8D71-8B99-90F1-25EC1645BBE2}"/>
              </a:ext>
            </a:extLst>
          </p:cNvPr>
          <p:cNvSpPr/>
          <p:nvPr/>
        </p:nvSpPr>
        <p:spPr>
          <a:xfrm>
            <a:off x="0" y="6166393"/>
            <a:ext cx="12192000" cy="658820"/>
          </a:xfrm>
          <a:prstGeom prst="rect">
            <a:avLst/>
          </a:pr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 name="字幕 2">
            <a:extLst>
              <a:ext uri="{FF2B5EF4-FFF2-40B4-BE49-F238E27FC236}">
                <a16:creationId xmlns:a16="http://schemas.microsoft.com/office/drawing/2014/main" id="{7AE3260D-DE1E-6FDC-F19C-4E4755CD02E0}"/>
              </a:ext>
            </a:extLst>
          </p:cNvPr>
          <p:cNvSpPr>
            <a:spLocks noGrp="1"/>
          </p:cNvSpPr>
          <p:nvPr>
            <p:ph type="subTitle" idx="1"/>
          </p:nvPr>
        </p:nvSpPr>
        <p:spPr>
          <a:xfrm>
            <a:off x="1097280" y="1080655"/>
            <a:ext cx="9875520" cy="4682836"/>
          </a:xfrm>
        </p:spPr>
        <p:txBody>
          <a:bodyPr>
            <a:normAutofit/>
          </a:bodyPr>
          <a:lstStyle/>
          <a:p>
            <a:pPr algn="l"/>
            <a:endParaRPr lang="en-US" altLang="ja-JP" sz="1800" dirty="0">
              <a:latin typeface="UD デジタル 教科書体 NK-R" panose="02020400000000000000" pitchFamily="18" charset="-128"/>
              <a:ea typeface="UD デジタル 教科書体 NK-R" panose="02020400000000000000" pitchFamily="18" charset="-128"/>
            </a:endParaRPr>
          </a:p>
          <a:p>
            <a:pPr algn="l"/>
            <a:endParaRPr lang="en-US" altLang="ja-JP" sz="1800" dirty="0">
              <a:latin typeface="UD デジタル 教科書体 NK-R" panose="02020400000000000000" pitchFamily="18" charset="-128"/>
              <a:ea typeface="UD デジタル 教科書体 NK-R" panose="02020400000000000000" pitchFamily="18" charset="-128"/>
            </a:endParaRPr>
          </a:p>
          <a:p>
            <a:pPr algn="l"/>
            <a:r>
              <a:rPr lang="ja-JP" altLang="en-US" sz="1800" dirty="0">
                <a:latin typeface="UD デジタル 教科書体 NK-R" panose="02020400000000000000" pitchFamily="18" charset="-128"/>
                <a:ea typeface="UD デジタル 教科書体 NK-R" panose="02020400000000000000" pitchFamily="18" charset="-128"/>
              </a:rPr>
              <a:t>　</a:t>
            </a:r>
            <a:r>
              <a:rPr lang="ja-JP" altLang="en-US" sz="1800" b="1" dirty="0">
                <a:latin typeface="UD デジタル 教科書体 NK-R" panose="02020400000000000000" pitchFamily="18" charset="-128"/>
                <a:ea typeface="UD デジタル 教科書体 NK-R" panose="02020400000000000000" pitchFamily="18" charset="-128"/>
              </a:rPr>
              <a:t>工事関係書類の確認は、以下のいずれかの方法による。</a:t>
            </a:r>
            <a:endParaRPr lang="en-US" altLang="ja-JP" sz="1800" b="1" dirty="0">
              <a:latin typeface="UD デジタル 教科書体 NK-R" panose="02020400000000000000" pitchFamily="18" charset="-128"/>
              <a:ea typeface="UD デジタル 教科書体 NK-R" panose="02020400000000000000" pitchFamily="18" charset="-128"/>
            </a:endParaRPr>
          </a:p>
          <a:p>
            <a:pPr algn="l"/>
            <a:r>
              <a:rPr kumimoji="1" lang="ja-JP" altLang="en-US" sz="1800" dirty="0">
                <a:latin typeface="UD デジタル 教科書体 NK-R" panose="02020400000000000000" pitchFamily="18" charset="-128"/>
                <a:ea typeface="UD デジタル 教科書体 NK-R" panose="02020400000000000000" pitchFamily="18" charset="-128"/>
              </a:rPr>
              <a:t>　　</a:t>
            </a:r>
            <a:endParaRPr kumimoji="1" lang="en-US" altLang="ja-JP" sz="1800" dirty="0">
              <a:latin typeface="UD デジタル 教科書体 NK-R" panose="02020400000000000000" pitchFamily="18" charset="-128"/>
              <a:ea typeface="UD デジタル 教科書体 NK-R" panose="02020400000000000000" pitchFamily="18" charset="-128"/>
            </a:endParaRPr>
          </a:p>
          <a:p>
            <a:pPr algn="l"/>
            <a:r>
              <a:rPr lang="ja-JP" altLang="en-US" sz="1800" dirty="0">
                <a:latin typeface="UD デジタル 教科書体 NK-R" panose="02020400000000000000" pitchFamily="18" charset="-128"/>
                <a:ea typeface="UD デジタル 教科書体 NK-R" panose="02020400000000000000" pitchFamily="18" charset="-128"/>
              </a:rPr>
              <a:t>　　</a:t>
            </a:r>
            <a:r>
              <a:rPr kumimoji="1" lang="ja-JP" altLang="en-US" sz="1800" dirty="0">
                <a:latin typeface="UD デジタル 教科書体 NK-R" panose="02020400000000000000" pitchFamily="18" charset="-128"/>
                <a:ea typeface="UD デジタル 教科書体 NK-R" panose="02020400000000000000" pitchFamily="18" charset="-128"/>
              </a:rPr>
              <a:t>□　</a:t>
            </a:r>
            <a:r>
              <a:rPr kumimoji="1" lang="ja-JP" altLang="en-US" sz="1800" b="1" dirty="0">
                <a:solidFill>
                  <a:srgbClr val="FF0000"/>
                </a:solidFill>
                <a:latin typeface="UD デジタル 教科書体 NK-R" panose="02020400000000000000" pitchFamily="18" charset="-128"/>
                <a:ea typeface="UD デジタル 教科書体 NK-R" panose="02020400000000000000" pitchFamily="18" charset="-128"/>
              </a:rPr>
              <a:t>書面（紙資料）</a:t>
            </a:r>
            <a:r>
              <a:rPr kumimoji="1" lang="ja-JP" altLang="en-US" sz="1800" dirty="0">
                <a:latin typeface="UD デジタル 教科書体 NK-R" panose="02020400000000000000" pitchFamily="18" charset="-128"/>
                <a:ea typeface="UD デジタル 教科書体 NK-R" panose="02020400000000000000" pitchFamily="18" charset="-128"/>
              </a:rPr>
              <a:t>による</a:t>
            </a:r>
            <a:r>
              <a:rPr lang="ja-JP" altLang="en-US" sz="1800" dirty="0">
                <a:latin typeface="UD デジタル 教科書体 NK-R" panose="02020400000000000000" pitchFamily="18" charset="-128"/>
                <a:ea typeface="UD デジタル 教科書体 NK-R" panose="02020400000000000000" pitchFamily="18" charset="-128"/>
              </a:rPr>
              <a:t>確認</a:t>
            </a:r>
            <a:endParaRPr kumimoji="1" lang="en-US" altLang="ja-JP" sz="1800" dirty="0">
              <a:latin typeface="UD デジタル 教科書体 NK-R" panose="02020400000000000000" pitchFamily="18" charset="-128"/>
              <a:ea typeface="UD デジタル 教科書体 NK-R" panose="02020400000000000000" pitchFamily="18" charset="-128"/>
            </a:endParaRPr>
          </a:p>
          <a:p>
            <a:pPr algn="l"/>
            <a:r>
              <a:rPr lang="ja-JP" altLang="en-US" sz="1800" dirty="0">
                <a:latin typeface="UD デジタル 教科書体 NK-R" panose="02020400000000000000" pitchFamily="18" charset="-128"/>
                <a:ea typeface="UD デジタル 教科書体 NK-R" panose="02020400000000000000" pitchFamily="18" charset="-128"/>
              </a:rPr>
              <a:t>　　　</a:t>
            </a:r>
            <a:endParaRPr lang="en-US" altLang="ja-JP" sz="1800" dirty="0">
              <a:latin typeface="UD デジタル 教科書体 NK-R" panose="02020400000000000000" pitchFamily="18" charset="-128"/>
              <a:ea typeface="UD デジタル 教科書体 NK-R" panose="02020400000000000000" pitchFamily="18" charset="-128"/>
            </a:endParaRPr>
          </a:p>
          <a:p>
            <a:pPr algn="l"/>
            <a:r>
              <a:rPr lang="ja-JP" altLang="en-US" sz="1800" dirty="0">
                <a:latin typeface="UD デジタル 教科書体 NK-R" panose="02020400000000000000" pitchFamily="18" charset="-128"/>
                <a:ea typeface="UD デジタル 教科書体 NK-R" panose="02020400000000000000" pitchFamily="18" charset="-128"/>
              </a:rPr>
              <a:t>　　□　</a:t>
            </a:r>
            <a:r>
              <a:rPr lang="ja-JP" altLang="en-US" sz="1800" b="1" dirty="0">
                <a:solidFill>
                  <a:srgbClr val="FF0000"/>
                </a:solidFill>
                <a:latin typeface="UD デジタル 教科書体 NK-R" panose="02020400000000000000" pitchFamily="18" charset="-128"/>
                <a:ea typeface="UD デジタル 教科書体 NK-R" panose="02020400000000000000" pitchFamily="18" charset="-128"/>
              </a:rPr>
              <a:t>電子メール等（電子メールやＣＤ等による電子媒体）</a:t>
            </a:r>
            <a:r>
              <a:rPr lang="ja-JP" altLang="en-US" sz="1800" dirty="0">
                <a:latin typeface="UD デジタル 教科書体 NK-R" panose="02020400000000000000" pitchFamily="18" charset="-128"/>
                <a:ea typeface="UD デジタル 教科書体 NK-R" panose="02020400000000000000" pitchFamily="18" charset="-128"/>
              </a:rPr>
              <a:t>による確認 </a:t>
            </a:r>
            <a:r>
              <a:rPr lang="en-US" altLang="ja-JP" sz="1200" b="1" dirty="0">
                <a:latin typeface="UD デジタル 教科書体 NK-R" panose="02020400000000000000" pitchFamily="18" charset="-128"/>
                <a:ea typeface="UD デジタル 教科書体 NK-R" panose="02020400000000000000" pitchFamily="18" charset="-128"/>
              </a:rPr>
              <a:t>※</a:t>
            </a:r>
            <a:endParaRPr lang="en-US" altLang="ja-JP" sz="1800" b="1" dirty="0">
              <a:latin typeface="UD デジタル 教科書体 NK-R" panose="02020400000000000000" pitchFamily="18" charset="-128"/>
              <a:ea typeface="UD デジタル 教科書体 NK-R" panose="02020400000000000000" pitchFamily="18" charset="-128"/>
            </a:endParaRPr>
          </a:p>
          <a:p>
            <a:pPr algn="l"/>
            <a:r>
              <a:rPr kumimoji="1" lang="ja-JP" altLang="en-US" sz="1800" dirty="0">
                <a:latin typeface="UD デジタル 教科書体 NK-R" panose="02020400000000000000" pitchFamily="18" charset="-128"/>
                <a:ea typeface="UD デジタル 教科書体 NK-R" panose="02020400000000000000" pitchFamily="18" charset="-128"/>
              </a:rPr>
              <a:t>　　</a:t>
            </a:r>
            <a:endParaRPr kumimoji="1" lang="en-US" altLang="ja-JP" sz="1800" dirty="0">
              <a:latin typeface="UD デジタル 教科書体 NK-R" panose="02020400000000000000" pitchFamily="18" charset="-128"/>
              <a:ea typeface="UD デジタル 教科書体 NK-R" panose="02020400000000000000" pitchFamily="18" charset="-128"/>
            </a:endParaRPr>
          </a:p>
          <a:p>
            <a:pPr marL="261938" algn="l"/>
            <a:r>
              <a:rPr lang="ja-JP" altLang="en-US" sz="1400" b="1" dirty="0">
                <a:latin typeface="UD デジタル 教科書体 NK-R" panose="02020400000000000000" pitchFamily="18" charset="-128"/>
                <a:ea typeface="UD デジタル 教科書体 NK-R" panose="02020400000000000000" pitchFamily="18" charset="-128"/>
              </a:rPr>
              <a:t>　　　</a:t>
            </a:r>
            <a:r>
              <a:rPr lang="en-US" altLang="ja-JP" sz="1400" b="1" dirty="0">
                <a:latin typeface="UD デジタル 教科書体 NK-R" panose="02020400000000000000" pitchFamily="18" charset="-128"/>
                <a:ea typeface="UD デジタル 教科書体 NK-R" panose="02020400000000000000" pitchFamily="18" charset="-128"/>
              </a:rPr>
              <a:t>※</a:t>
            </a:r>
            <a:r>
              <a:rPr lang="ja-JP" altLang="en-US" sz="1400" b="1" dirty="0">
                <a:latin typeface="UD デジタル 教科書体 NK-R" panose="02020400000000000000" pitchFamily="18" charset="-128"/>
                <a:ea typeface="UD デジタル 教科書体 NK-R" panose="02020400000000000000" pitchFamily="18" charset="-128"/>
              </a:rPr>
              <a:t>　電子メール等による確認については、</a:t>
            </a:r>
            <a:r>
              <a:rPr lang="ja-JP" altLang="en-US" sz="1400" b="1" u="sng" dirty="0">
                <a:latin typeface="UD デジタル 教科書体 NK-R" panose="02020400000000000000" pitchFamily="18" charset="-128"/>
                <a:ea typeface="UD デジタル 教科書体 NK-R" panose="02020400000000000000" pitchFamily="18" charset="-128"/>
              </a:rPr>
              <a:t>受発注者間における電子データの受渡し手間が双方で過重負担とならないよう</a:t>
            </a:r>
            <a:endParaRPr lang="en-US" altLang="ja-JP" sz="1400" b="1" u="sng" dirty="0">
              <a:latin typeface="UD デジタル 教科書体 NK-R" panose="02020400000000000000" pitchFamily="18" charset="-128"/>
              <a:ea typeface="UD デジタル 教科書体 NK-R" panose="02020400000000000000" pitchFamily="18" charset="-128"/>
            </a:endParaRPr>
          </a:p>
          <a:p>
            <a:pPr marL="261938" algn="l"/>
            <a:r>
              <a:rPr lang="ja-JP" altLang="en-US" sz="1400" b="1" dirty="0">
                <a:latin typeface="UD デジタル 教科書体 NK-R" panose="02020400000000000000" pitchFamily="18" charset="-128"/>
                <a:ea typeface="UD デジタル 教科書体 NK-R" panose="02020400000000000000" pitchFamily="18" charset="-128"/>
              </a:rPr>
              <a:t>　　　　</a:t>
            </a:r>
            <a:r>
              <a:rPr lang="ja-JP" altLang="en-US" sz="1400" b="1" u="sng" dirty="0">
                <a:latin typeface="UD デジタル 教科書体 NK-R" panose="02020400000000000000" pitchFamily="18" charset="-128"/>
                <a:ea typeface="UD デジタル 教科書体 NK-R" panose="02020400000000000000" pitchFamily="18" charset="-128"/>
              </a:rPr>
              <a:t>配慮し、受発注者間で工事毎の条件に応じて対応可能な範囲で認める</a:t>
            </a:r>
            <a:r>
              <a:rPr lang="ja-JP" altLang="en-US" sz="1400" b="1" dirty="0">
                <a:latin typeface="UD デジタル 教科書体 NK-R" panose="02020400000000000000" pitchFamily="18" charset="-128"/>
                <a:ea typeface="UD デジタル 教科書体 NK-R" panose="02020400000000000000" pitchFamily="18" charset="-128"/>
              </a:rPr>
              <a:t>ものとする。</a:t>
            </a:r>
            <a:endParaRPr lang="en-US" altLang="ja-JP" sz="1400" b="1" dirty="0">
              <a:latin typeface="UD デジタル 教科書体 NK-R" panose="02020400000000000000" pitchFamily="18" charset="-128"/>
              <a:ea typeface="UD デジタル 教科書体 NK-R" panose="02020400000000000000" pitchFamily="18" charset="-128"/>
            </a:endParaRPr>
          </a:p>
          <a:p>
            <a:pPr marL="261938" algn="l"/>
            <a:r>
              <a:rPr lang="ja-JP" altLang="en-US" sz="1400" b="1" dirty="0">
                <a:latin typeface="UD デジタル 教科書体 NK-R" panose="02020400000000000000" pitchFamily="18" charset="-128"/>
                <a:ea typeface="UD デジタル 教科書体 NK-R" panose="02020400000000000000" pitchFamily="18" charset="-128"/>
              </a:rPr>
              <a:t>　　　</a:t>
            </a:r>
            <a:r>
              <a:rPr lang="en-US" altLang="ja-JP" sz="1400" b="1" dirty="0">
                <a:latin typeface="UD デジタル 教科書体 NK-R" panose="02020400000000000000" pitchFamily="18" charset="-128"/>
                <a:ea typeface="UD デジタル 教科書体 NK-R" panose="02020400000000000000" pitchFamily="18" charset="-128"/>
              </a:rPr>
              <a:t>※</a:t>
            </a:r>
            <a:r>
              <a:rPr lang="ja-JP" altLang="en-US" sz="1400" b="1" dirty="0">
                <a:latin typeface="UD デジタル 教科書体 NK-R" panose="02020400000000000000" pitchFamily="18" charset="-128"/>
                <a:ea typeface="UD デジタル 教科書体 NK-R" panose="02020400000000000000" pitchFamily="18" charset="-128"/>
              </a:rPr>
              <a:t>　電子メール等により確認する場合は、</a:t>
            </a:r>
            <a:r>
              <a:rPr lang="ja-JP" altLang="en-US" sz="1400" b="1" u="sng" dirty="0">
                <a:latin typeface="UD デジタル 教科書体 NK-R" panose="02020400000000000000" pitchFamily="18" charset="-128"/>
                <a:ea typeface="UD デジタル 教科書体 NK-R" panose="02020400000000000000" pitchFamily="18" charset="-128"/>
              </a:rPr>
              <a:t>事前に受発注者協議を行い双方で合意のうえ取扱う</a:t>
            </a:r>
            <a:r>
              <a:rPr lang="ja-JP" altLang="en-US" sz="1400" b="1" dirty="0">
                <a:latin typeface="UD デジタル 教科書体 NK-R" panose="02020400000000000000" pitchFamily="18" charset="-128"/>
                <a:ea typeface="UD デジタル 教科書体 NK-R" panose="02020400000000000000" pitchFamily="18" charset="-128"/>
              </a:rPr>
              <a:t>ものとする。</a:t>
            </a:r>
            <a:endParaRPr lang="en-US" altLang="ja-JP" sz="1400" b="1" dirty="0">
              <a:latin typeface="UD デジタル 教科書体 NK-R" panose="02020400000000000000" pitchFamily="18" charset="-128"/>
              <a:ea typeface="UD デジタル 教科書体 NK-R" panose="02020400000000000000" pitchFamily="18" charset="-128"/>
            </a:endParaRPr>
          </a:p>
          <a:p>
            <a:pPr algn="l"/>
            <a:endParaRPr lang="en-US" altLang="ja-JP" sz="1400" b="1" dirty="0">
              <a:latin typeface="UD デジタル 教科書体 NK-R" panose="02020400000000000000" pitchFamily="18" charset="-128"/>
              <a:ea typeface="UD デジタル 教科書体 NK-R" panose="02020400000000000000" pitchFamily="18" charset="-128"/>
            </a:endParaRPr>
          </a:p>
        </p:txBody>
      </p:sp>
      <p:sp>
        <p:nvSpPr>
          <p:cNvPr id="4" name="正方形/長方形 3">
            <a:extLst>
              <a:ext uri="{FF2B5EF4-FFF2-40B4-BE49-F238E27FC236}">
                <a16:creationId xmlns:a16="http://schemas.microsoft.com/office/drawing/2014/main" id="{D021CF98-DC1C-6B11-640F-1EBB707F366D}"/>
              </a:ext>
            </a:extLst>
          </p:cNvPr>
          <p:cNvSpPr/>
          <p:nvPr/>
        </p:nvSpPr>
        <p:spPr>
          <a:xfrm>
            <a:off x="0" y="0"/>
            <a:ext cx="12192000" cy="659341"/>
          </a:xfrm>
          <a:prstGeom prst="rect">
            <a:avLst/>
          </a:pr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7" name="図 6">
            <a:extLst>
              <a:ext uri="{FF2B5EF4-FFF2-40B4-BE49-F238E27FC236}">
                <a16:creationId xmlns:a16="http://schemas.microsoft.com/office/drawing/2014/main" id="{E78CE5C1-D663-27C7-8307-90E2BB286277}"/>
              </a:ext>
            </a:extLst>
          </p:cNvPr>
          <p:cNvPicPr>
            <a:picLocks noChangeAspect="1"/>
          </p:cNvPicPr>
          <p:nvPr/>
        </p:nvPicPr>
        <p:blipFill>
          <a:blip r:embed="rId5"/>
          <a:stretch>
            <a:fillRect/>
          </a:stretch>
        </p:blipFill>
        <p:spPr>
          <a:xfrm>
            <a:off x="10249443" y="33647"/>
            <a:ext cx="1812473" cy="659081"/>
          </a:xfrm>
          <a:prstGeom prst="rect">
            <a:avLst/>
          </a:prstGeom>
        </p:spPr>
      </p:pic>
      <p:sp>
        <p:nvSpPr>
          <p:cNvPr id="11" name="字幕 2">
            <a:extLst>
              <a:ext uri="{FF2B5EF4-FFF2-40B4-BE49-F238E27FC236}">
                <a16:creationId xmlns:a16="http://schemas.microsoft.com/office/drawing/2014/main" id="{F134FF1F-783B-82F5-EED7-8008C1B6C903}"/>
              </a:ext>
            </a:extLst>
          </p:cNvPr>
          <p:cNvSpPr txBox="1">
            <a:spLocks/>
          </p:cNvSpPr>
          <p:nvPr/>
        </p:nvSpPr>
        <p:spPr>
          <a:xfrm>
            <a:off x="1097280" y="0"/>
            <a:ext cx="10058400" cy="658820"/>
          </a:xfrm>
          <a:prstGeom prst="rect">
            <a:avLst/>
          </a:prstGeom>
        </p:spPr>
        <p:txBody>
          <a:bodyPr vert="horz" lIns="91440" tIns="45720" rIns="91440" bIns="45720" rtlCol="0" anchor="ctr" anchorCtr="0">
            <a:norm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a:r>
              <a:rPr lang="ja-JP" altLang="en-US" sz="3200" dirty="0">
                <a:latin typeface="UD デジタル 教科書体 N-B" panose="02020700000000000000" pitchFamily="17" charset="-128"/>
                <a:ea typeface="UD デジタル 教科書体 N-B" panose="02020700000000000000" pitchFamily="17" charset="-128"/>
              </a:rPr>
              <a:t>２</a:t>
            </a:r>
            <a:r>
              <a:rPr lang="en-US" altLang="ja-JP" sz="3200" dirty="0">
                <a:latin typeface="UD デジタル 教科書体 N-B" panose="02020700000000000000" pitchFamily="17" charset="-128"/>
                <a:ea typeface="UD デジタル 教科書体 N-B" panose="02020700000000000000" pitchFamily="17" charset="-128"/>
              </a:rPr>
              <a:t>.</a:t>
            </a:r>
            <a:r>
              <a:rPr lang="ja-JP" altLang="en-US" sz="3200" dirty="0">
                <a:latin typeface="UD デジタル 教科書体 N-B" panose="02020700000000000000" pitchFamily="17" charset="-128"/>
                <a:ea typeface="UD デジタル 教科書体 N-B" panose="02020700000000000000" pitchFamily="17" charset="-128"/>
              </a:rPr>
              <a:t>書類確認の方法</a:t>
            </a:r>
            <a:endParaRPr lang="en-US" altLang="ja-JP" sz="3200" dirty="0">
              <a:latin typeface="UD デジタル 教科書体 N-B" panose="02020700000000000000" pitchFamily="17" charset="-128"/>
              <a:ea typeface="UD デジタル 教科書体 N-B" panose="02020700000000000000" pitchFamily="17" charset="-128"/>
            </a:endParaRPr>
          </a:p>
        </p:txBody>
      </p:sp>
      <p:sp>
        <p:nvSpPr>
          <p:cNvPr id="2" name="テキスト ボックス 1"/>
          <p:cNvSpPr txBox="1"/>
          <p:nvPr/>
        </p:nvSpPr>
        <p:spPr>
          <a:xfrm>
            <a:off x="1097280" y="1061722"/>
            <a:ext cx="3005951" cy="40011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none" rtlCol="0">
            <a:spAutoFit/>
          </a:bodyPr>
          <a:lstStyle/>
          <a:p>
            <a:r>
              <a:rPr kumimoji="1" lang="ja-JP" altLang="en-US" sz="2000" b="1" dirty="0">
                <a:latin typeface="UD デジタル 教科書体 N-B" panose="02020700000000000000" pitchFamily="17" charset="-128"/>
                <a:ea typeface="UD デジタル 教科書体 N-B" panose="02020700000000000000" pitchFamily="17" charset="-128"/>
              </a:rPr>
              <a:t>（１）基本的な考え方①</a:t>
            </a:r>
          </a:p>
        </p:txBody>
      </p:sp>
      <p:sp>
        <p:nvSpPr>
          <p:cNvPr id="5" name="スライド番号プレースホルダー 4"/>
          <p:cNvSpPr>
            <a:spLocks noGrp="1"/>
          </p:cNvSpPr>
          <p:nvPr>
            <p:ph type="sldNum" sz="quarter" idx="12"/>
          </p:nvPr>
        </p:nvSpPr>
        <p:spPr/>
        <p:txBody>
          <a:bodyPr/>
          <a:lstStyle/>
          <a:p>
            <a:fld id="{4FAB73BC-B049-4115-A692-8D63A059BFB8}" type="slidenum">
              <a:rPr lang="en-US" smtClean="0">
                <a:solidFill>
                  <a:schemeClr val="tx1"/>
                </a:solidFill>
              </a:rPr>
              <a:t>6</a:t>
            </a:fld>
            <a:endParaRPr lang="en-US" dirty="0">
              <a:solidFill>
                <a:schemeClr val="tx1"/>
              </a:solidFill>
            </a:endParaRPr>
          </a:p>
        </p:txBody>
      </p:sp>
      <p:pic>
        <p:nvPicPr>
          <p:cNvPr id="8" name="ｈ06">
            <a:hlinkClick r:id="" action="ppaction://media"/>
            <a:extLst>
              <a:ext uri="{FF2B5EF4-FFF2-40B4-BE49-F238E27FC236}">
                <a16:creationId xmlns:a16="http://schemas.microsoft.com/office/drawing/2014/main" id="{0B6D8F92-EF39-2040-4FCA-25FB2EBDCB4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0" y="6248400"/>
            <a:ext cx="609600" cy="609600"/>
          </a:xfrm>
          <a:prstGeom prst="rect">
            <a:avLst/>
          </a:prstGeom>
        </p:spPr>
      </p:pic>
    </p:spTree>
    <p:extLst>
      <p:ext uri="{BB962C8B-B14F-4D97-AF65-F5344CB8AC3E}">
        <p14:creationId xmlns:p14="http://schemas.microsoft.com/office/powerpoint/2010/main" val="2346480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798"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C2561F91-8D71-8B99-90F1-25EC1645BBE2}"/>
              </a:ext>
            </a:extLst>
          </p:cNvPr>
          <p:cNvSpPr/>
          <p:nvPr/>
        </p:nvSpPr>
        <p:spPr>
          <a:xfrm>
            <a:off x="0" y="6166393"/>
            <a:ext cx="12192000" cy="658820"/>
          </a:xfrm>
          <a:prstGeom prst="rect">
            <a:avLst/>
          </a:pr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 name="字幕 2">
            <a:extLst>
              <a:ext uri="{FF2B5EF4-FFF2-40B4-BE49-F238E27FC236}">
                <a16:creationId xmlns:a16="http://schemas.microsoft.com/office/drawing/2014/main" id="{7AE3260D-DE1E-6FDC-F19C-4E4755CD02E0}"/>
              </a:ext>
            </a:extLst>
          </p:cNvPr>
          <p:cNvSpPr>
            <a:spLocks noGrp="1"/>
          </p:cNvSpPr>
          <p:nvPr>
            <p:ph type="subTitle" idx="1"/>
          </p:nvPr>
        </p:nvSpPr>
        <p:spPr>
          <a:xfrm>
            <a:off x="1097280" y="1061201"/>
            <a:ext cx="9875520" cy="5295150"/>
          </a:xfrm>
        </p:spPr>
        <p:txBody>
          <a:bodyPr>
            <a:normAutofit fontScale="92500" lnSpcReduction="10000"/>
          </a:bodyPr>
          <a:lstStyle/>
          <a:p>
            <a:pPr algn="l"/>
            <a:r>
              <a:rPr lang="ja-JP" altLang="en-US" sz="1800" dirty="0">
                <a:latin typeface="UD デジタル 教科書体 NK-R" panose="02020400000000000000" pitchFamily="18" charset="-128"/>
                <a:ea typeface="UD デジタル 教科書体 NK-R" panose="02020400000000000000" pitchFamily="18" charset="-128"/>
              </a:rPr>
              <a:t>　　　　　　　　　　</a:t>
            </a:r>
            <a:endParaRPr lang="en-US" altLang="ja-JP" sz="1800" dirty="0">
              <a:latin typeface="UD デジタル 教科書体 NK-R" panose="02020400000000000000" pitchFamily="18" charset="-128"/>
              <a:ea typeface="UD デジタル 教科書体 NK-R" panose="02020400000000000000" pitchFamily="18" charset="-128"/>
            </a:endParaRPr>
          </a:p>
          <a:p>
            <a:pPr algn="l"/>
            <a:endParaRPr lang="en-US" altLang="ja-JP" sz="1800" dirty="0">
              <a:latin typeface="UD デジタル 教科書体 NK-R" panose="02020400000000000000" pitchFamily="18" charset="-128"/>
              <a:ea typeface="UD デジタル 教科書体 NK-R" panose="02020400000000000000" pitchFamily="18" charset="-128"/>
            </a:endParaRPr>
          </a:p>
          <a:p>
            <a:pPr algn="l"/>
            <a:r>
              <a:rPr lang="ja-JP" altLang="en-US" sz="1800" b="1" dirty="0">
                <a:latin typeface="UD デジタル 教科書体 NK-R" panose="02020400000000000000" pitchFamily="18" charset="-128"/>
                <a:ea typeface="UD デジタル 教科書体 NK-R" panose="02020400000000000000" pitchFamily="18" charset="-128"/>
              </a:rPr>
              <a:t>　以下の書類については、</a:t>
            </a:r>
            <a:r>
              <a:rPr lang="ja-JP" altLang="en-US" sz="1800" b="1" dirty="0">
                <a:solidFill>
                  <a:srgbClr val="FF0000"/>
                </a:solidFill>
                <a:latin typeface="UD デジタル 教科書体 NK-R" panose="02020400000000000000" pitchFamily="18" charset="-128"/>
                <a:ea typeface="UD デジタル 教科書体 NK-R" panose="02020400000000000000" pitchFamily="18" charset="-128"/>
              </a:rPr>
              <a:t>書面による「提出」のみ可</a:t>
            </a:r>
            <a:r>
              <a:rPr lang="ja-JP" altLang="en-US" sz="1800" b="1" dirty="0">
                <a:latin typeface="UD デジタル 教科書体 NK-R" panose="02020400000000000000" pitchFamily="18" charset="-128"/>
                <a:ea typeface="UD デジタル 教科書体 NK-R" panose="02020400000000000000" pitchFamily="18" charset="-128"/>
              </a:rPr>
              <a:t>とします。</a:t>
            </a:r>
            <a:endParaRPr lang="en-US" altLang="ja-JP" sz="1800" b="1" dirty="0">
              <a:latin typeface="UD デジタル 教科書体 NK-R" panose="02020400000000000000" pitchFamily="18" charset="-128"/>
              <a:ea typeface="UD デジタル 教科書体 NK-R" panose="02020400000000000000" pitchFamily="18" charset="-128"/>
            </a:endParaRPr>
          </a:p>
          <a:p>
            <a:pPr algn="l"/>
            <a:r>
              <a:rPr kumimoji="1" lang="ja-JP" altLang="en-US" sz="1800" dirty="0">
                <a:latin typeface="UD デジタル 教科書体 NK-R" panose="02020400000000000000" pitchFamily="18" charset="-128"/>
                <a:ea typeface="UD デジタル 教科書体 NK-R" panose="02020400000000000000" pitchFamily="18" charset="-128"/>
              </a:rPr>
              <a:t>　　</a:t>
            </a:r>
            <a:endParaRPr kumimoji="1" lang="en-US" altLang="ja-JP" sz="1800" dirty="0">
              <a:latin typeface="UD デジタル 教科書体 NK-R" panose="02020400000000000000" pitchFamily="18" charset="-128"/>
              <a:ea typeface="UD デジタル 教科書体 NK-R" panose="02020400000000000000" pitchFamily="18" charset="-128"/>
            </a:endParaRPr>
          </a:p>
          <a:p>
            <a:pPr algn="l"/>
            <a:r>
              <a:rPr lang="ja-JP" altLang="en-US" sz="1800" dirty="0">
                <a:latin typeface="UD デジタル 教科書体 NK-R" panose="02020400000000000000" pitchFamily="18" charset="-128"/>
                <a:ea typeface="UD デジタル 教科書体 NK-R" panose="02020400000000000000" pitchFamily="18" charset="-128"/>
              </a:rPr>
              <a:t>　　</a:t>
            </a:r>
            <a:r>
              <a:rPr kumimoji="1" lang="ja-JP" altLang="en-US" sz="1800" dirty="0">
                <a:latin typeface="UD デジタル 教科書体 NK-R" panose="02020400000000000000" pitchFamily="18" charset="-128"/>
                <a:ea typeface="UD デジタル 教科書体 NK-R" panose="02020400000000000000" pitchFamily="18" charset="-128"/>
              </a:rPr>
              <a:t>□　契約規則や各規定等に「書面により提出」等と規定されているもの</a:t>
            </a:r>
            <a:endParaRPr kumimoji="1" lang="en-US" altLang="ja-JP" sz="1800" dirty="0">
              <a:latin typeface="UD デジタル 教科書体 NK-R" panose="02020400000000000000" pitchFamily="18" charset="-128"/>
              <a:ea typeface="UD デジタル 教科書体 NK-R" panose="02020400000000000000" pitchFamily="18" charset="-128"/>
            </a:endParaRPr>
          </a:p>
          <a:p>
            <a:pPr algn="l"/>
            <a:r>
              <a:rPr lang="ja-JP" altLang="en-US" sz="1800" dirty="0">
                <a:latin typeface="UD デジタル 教科書体 NK-R" panose="02020400000000000000" pitchFamily="18" charset="-128"/>
                <a:ea typeface="UD デジタル 教科書体 NK-R" panose="02020400000000000000" pitchFamily="18" charset="-128"/>
              </a:rPr>
              <a:t>　　□　代表者の押印が必要な書類（契約関係書類、目的物引渡書、事故報告書等）</a:t>
            </a:r>
            <a:endParaRPr lang="en-US" altLang="ja-JP" sz="1800" dirty="0">
              <a:latin typeface="UD デジタル 教科書体 NK-R" panose="02020400000000000000" pitchFamily="18" charset="-128"/>
              <a:ea typeface="UD デジタル 教科書体 NK-R" panose="02020400000000000000" pitchFamily="18" charset="-128"/>
            </a:endParaRPr>
          </a:p>
          <a:p>
            <a:pPr algn="l"/>
            <a:r>
              <a:rPr lang="ja-JP" altLang="en-US" sz="1800" dirty="0">
                <a:latin typeface="UD デジタル 教科書体 NK-R" panose="02020400000000000000" pitchFamily="18" charset="-128"/>
                <a:ea typeface="UD デジタル 教科書体 NK-R" panose="02020400000000000000" pitchFamily="18" charset="-128"/>
              </a:rPr>
              <a:t>　　□　現場代理人の押印又は自署が必要な書類（工事打合せ簿等）</a:t>
            </a:r>
            <a:endParaRPr lang="en-US" altLang="ja-JP" sz="1800" dirty="0">
              <a:latin typeface="UD デジタル 教科書体 NK-R" panose="02020400000000000000" pitchFamily="18" charset="-128"/>
              <a:ea typeface="UD デジタル 教科書体 NK-R" panose="02020400000000000000" pitchFamily="18" charset="-128"/>
            </a:endParaRPr>
          </a:p>
          <a:p>
            <a:pPr algn="l"/>
            <a:endParaRPr lang="en-US" altLang="ja-JP" sz="1800" dirty="0">
              <a:latin typeface="UD デジタル 教科書体 NK-R" panose="02020400000000000000" pitchFamily="18" charset="-128"/>
              <a:ea typeface="UD デジタル 教科書体 NK-R" panose="02020400000000000000" pitchFamily="18" charset="-128"/>
            </a:endParaRPr>
          </a:p>
          <a:p>
            <a:pPr algn="l"/>
            <a:r>
              <a:rPr lang="ja-JP" altLang="en-US" sz="1800" dirty="0">
                <a:latin typeface="UD デジタル 教科書体 NK-R" panose="02020400000000000000" pitchFamily="18" charset="-128"/>
                <a:ea typeface="UD デジタル 教科書体 NK-R" panose="02020400000000000000" pitchFamily="18" charset="-128"/>
              </a:rPr>
              <a:t>　</a:t>
            </a:r>
            <a:r>
              <a:rPr lang="ja-JP" altLang="en-US" sz="1800" b="1" dirty="0">
                <a:latin typeface="UD デジタル 教科書体 NK-R" panose="02020400000000000000" pitchFamily="18" charset="-128"/>
                <a:ea typeface="UD デジタル 教科書体 NK-R" panose="02020400000000000000" pitchFamily="18" charset="-128"/>
              </a:rPr>
              <a:t>以下の書類については、</a:t>
            </a:r>
            <a:r>
              <a:rPr lang="ja-JP" altLang="en-US" sz="1800" b="1" dirty="0">
                <a:solidFill>
                  <a:srgbClr val="FF0000"/>
                </a:solidFill>
                <a:latin typeface="UD デジタル 教科書体 NK-R" panose="02020400000000000000" pitchFamily="18" charset="-128"/>
                <a:ea typeface="UD デジタル 教科書体 NK-R" panose="02020400000000000000" pitchFamily="18" charset="-128"/>
              </a:rPr>
              <a:t>書面または電子メール等による「提出」を可</a:t>
            </a:r>
            <a:r>
              <a:rPr lang="en-US" altLang="ja-JP" sz="1500" b="1" dirty="0">
                <a:latin typeface="UD デジタル 教科書体 NK-R" panose="02020400000000000000" pitchFamily="18" charset="-128"/>
                <a:ea typeface="UD デジタル 教科書体 NK-R" panose="02020400000000000000" pitchFamily="18" charset="-128"/>
              </a:rPr>
              <a:t>※1</a:t>
            </a:r>
            <a:r>
              <a:rPr lang="ja-JP" altLang="en-US" sz="1800" b="1" dirty="0">
                <a:latin typeface="UD デジタル 教科書体 NK-R" panose="02020400000000000000" pitchFamily="18" charset="-128"/>
                <a:ea typeface="UD デジタル 教科書体 NK-R" panose="02020400000000000000" pitchFamily="18" charset="-128"/>
              </a:rPr>
              <a:t>とします。</a:t>
            </a:r>
            <a:endParaRPr lang="en-US" altLang="ja-JP" sz="1800" b="1" dirty="0">
              <a:latin typeface="UD デジタル 教科書体 NK-R" panose="02020400000000000000" pitchFamily="18" charset="-128"/>
              <a:ea typeface="UD デジタル 教科書体 NK-R" panose="02020400000000000000" pitchFamily="18" charset="-128"/>
            </a:endParaRPr>
          </a:p>
          <a:p>
            <a:pPr algn="l"/>
            <a:r>
              <a:rPr lang="ja-JP" altLang="en-US" sz="1800" dirty="0">
                <a:latin typeface="UD デジタル 教科書体 NK-R" panose="02020400000000000000" pitchFamily="18" charset="-128"/>
                <a:ea typeface="UD デジタル 教科書体 NK-R" panose="02020400000000000000" pitchFamily="18" charset="-128"/>
              </a:rPr>
              <a:t>　　</a:t>
            </a:r>
            <a:endParaRPr lang="en-US" altLang="ja-JP" sz="1800" dirty="0">
              <a:latin typeface="UD デジタル 教科書体 NK-R" panose="02020400000000000000" pitchFamily="18" charset="-128"/>
              <a:ea typeface="UD デジタル 教科書体 NK-R" panose="02020400000000000000" pitchFamily="18" charset="-128"/>
            </a:endParaRPr>
          </a:p>
          <a:p>
            <a:pPr algn="l"/>
            <a:r>
              <a:rPr lang="ja-JP" altLang="en-US" sz="1800" dirty="0">
                <a:latin typeface="UD デジタル 教科書体 NK-R" panose="02020400000000000000" pitchFamily="18" charset="-128"/>
                <a:ea typeface="UD デジタル 教科書体 NK-R" panose="02020400000000000000" pitchFamily="18" charset="-128"/>
              </a:rPr>
              <a:t>　　□　工事完成時に納品する書類</a:t>
            </a:r>
            <a:r>
              <a:rPr lang="en-US" altLang="ja-JP" sz="1500" b="1" dirty="0">
                <a:latin typeface="UD デジタル 教科書体 NK-R" panose="02020400000000000000" pitchFamily="18" charset="-128"/>
                <a:ea typeface="UD デジタル 教科書体 NK-R" panose="02020400000000000000" pitchFamily="18" charset="-128"/>
              </a:rPr>
              <a:t>※2</a:t>
            </a:r>
            <a:r>
              <a:rPr lang="ja-JP" altLang="en-US" sz="1800" dirty="0">
                <a:latin typeface="UD デジタル 教科書体 NK-R" panose="02020400000000000000" pitchFamily="18" charset="-128"/>
                <a:ea typeface="UD デジタル 教科書体 NK-R" panose="02020400000000000000" pitchFamily="18" charset="-128"/>
              </a:rPr>
              <a:t>（出来形、品質管理関係書類等）</a:t>
            </a:r>
            <a:endParaRPr lang="en-US" altLang="ja-JP" sz="1400" dirty="0">
              <a:latin typeface="UD デジタル 教科書体 NK-R" panose="02020400000000000000" pitchFamily="18" charset="-128"/>
              <a:ea typeface="UD デジタル 教科書体 NK-R" panose="02020400000000000000" pitchFamily="18" charset="-128"/>
            </a:endParaRPr>
          </a:p>
          <a:p>
            <a:pPr algn="l"/>
            <a:endParaRPr lang="en-US" altLang="ja-JP" sz="300" dirty="0">
              <a:latin typeface="UD デジタル 教科書体 NK-R" panose="02020400000000000000" pitchFamily="18" charset="-128"/>
              <a:ea typeface="UD デジタル 教科書体 NK-R" panose="02020400000000000000" pitchFamily="18" charset="-128"/>
            </a:endParaRPr>
          </a:p>
          <a:p>
            <a:pPr marL="711200" indent="-449263" algn="l"/>
            <a:r>
              <a:rPr lang="ja-JP" altLang="en-US" sz="1800" dirty="0">
                <a:latin typeface="UD デジタル 教科書体 NK-R" panose="02020400000000000000" pitchFamily="18" charset="-128"/>
                <a:ea typeface="UD デジタル 教科書体 NK-R" panose="02020400000000000000" pitchFamily="18" charset="-128"/>
              </a:rPr>
              <a:t>　　</a:t>
            </a:r>
            <a:r>
              <a:rPr lang="en-US" altLang="ja-JP" sz="1500" b="1" dirty="0">
                <a:latin typeface="UD デジタル 教科書体 NK-R" panose="02020400000000000000" pitchFamily="18" charset="-128"/>
                <a:ea typeface="UD デジタル 教科書体 NK-R" panose="02020400000000000000" pitchFamily="18" charset="-128"/>
              </a:rPr>
              <a:t>※1 </a:t>
            </a:r>
            <a:r>
              <a:rPr lang="ja-JP" altLang="en-US" sz="1500" b="1" dirty="0">
                <a:latin typeface="UD デジタル 教科書体 NK-R" panose="02020400000000000000" pitchFamily="18" charset="-128"/>
                <a:ea typeface="UD デジタル 教科書体 NK-R" panose="02020400000000000000" pitchFamily="18" charset="-128"/>
              </a:rPr>
              <a:t>電子メール等により提出する場合は、</a:t>
            </a:r>
            <a:r>
              <a:rPr lang="ja-JP" altLang="en-US" sz="1500" b="1" u="sng" dirty="0">
                <a:latin typeface="UD デジタル 教科書体 NK-R" panose="02020400000000000000" pitchFamily="18" charset="-128"/>
                <a:ea typeface="UD デジタル 教科書体 NK-R" panose="02020400000000000000" pitchFamily="18" charset="-128"/>
              </a:rPr>
              <a:t>事前に受発注者の協議を行い双方で合意する</a:t>
            </a:r>
            <a:r>
              <a:rPr lang="ja-JP" altLang="en-US" sz="1500" b="1" dirty="0">
                <a:latin typeface="UD デジタル 教科書体 NK-R" panose="02020400000000000000" pitchFamily="18" charset="-128"/>
                <a:ea typeface="UD デジタル 教科書体 NK-R" panose="02020400000000000000" pitchFamily="18" charset="-128"/>
              </a:rPr>
              <a:t>ことを前提として、</a:t>
            </a:r>
            <a:r>
              <a:rPr lang="ja-JP" altLang="en-US" sz="1500" b="1" u="sng" dirty="0">
                <a:latin typeface="UD デジタル 教科書体 NK-R" panose="02020400000000000000" pitchFamily="18" charset="-128"/>
                <a:ea typeface="UD デジタル 教科書体 NK-R" panose="02020400000000000000" pitchFamily="18" charset="-128"/>
              </a:rPr>
              <a:t>受発注者間で電子データの受渡し手間が双方の過重負担とならないよう配慮</a:t>
            </a:r>
            <a:r>
              <a:rPr lang="ja-JP" altLang="en-US" sz="1500" b="1" dirty="0">
                <a:latin typeface="UD デジタル 教科書体 NK-R" panose="02020400000000000000" pitchFamily="18" charset="-128"/>
                <a:ea typeface="UD デジタル 教科書体 NK-R" panose="02020400000000000000" pitchFamily="18" charset="-128"/>
              </a:rPr>
              <a:t>のうえ、</a:t>
            </a:r>
            <a:r>
              <a:rPr lang="ja-JP" altLang="en-US" sz="1500" b="1" u="sng" dirty="0">
                <a:latin typeface="UD デジタル 教科書体 NK-R" panose="02020400000000000000" pitchFamily="18" charset="-128"/>
                <a:ea typeface="UD デジタル 教科書体 NK-R" panose="02020400000000000000" pitchFamily="18" charset="-128"/>
              </a:rPr>
              <a:t>工事毎の条件に応じて受発注者双方が対応可能な範囲で認める</a:t>
            </a:r>
            <a:r>
              <a:rPr lang="ja-JP" altLang="en-US" sz="1500" b="1" dirty="0">
                <a:latin typeface="UD デジタル 教科書体 NK-R" panose="02020400000000000000" pitchFamily="18" charset="-128"/>
                <a:ea typeface="UD デジタル 教科書体 NK-R" panose="02020400000000000000" pitchFamily="18" charset="-128"/>
              </a:rPr>
              <a:t>。</a:t>
            </a:r>
            <a:endParaRPr lang="en-US" altLang="ja-JP" sz="1500" b="1" dirty="0">
              <a:latin typeface="UD デジタル 教科書体 NK-R" panose="02020400000000000000" pitchFamily="18" charset="-128"/>
              <a:ea typeface="UD デジタル 教科書体 NK-R" panose="02020400000000000000" pitchFamily="18" charset="-128"/>
            </a:endParaRPr>
          </a:p>
          <a:p>
            <a:pPr marL="711200" indent="-449263" algn="l"/>
            <a:r>
              <a:rPr lang="ja-JP" altLang="en-US" sz="1500" b="1" dirty="0">
                <a:latin typeface="UD デジタル 教科書体 NK-R" panose="02020400000000000000" pitchFamily="18" charset="-128"/>
                <a:ea typeface="UD デジタル 教科書体 NK-R" panose="02020400000000000000" pitchFamily="18" charset="-128"/>
              </a:rPr>
              <a:t>　　 </a:t>
            </a:r>
            <a:r>
              <a:rPr lang="en-US" altLang="ja-JP" sz="1500" b="1" dirty="0">
                <a:latin typeface="UD デジタル 教科書体 NK-R" panose="02020400000000000000" pitchFamily="18" charset="-128"/>
                <a:ea typeface="UD デジタル 教科書体 NK-R" panose="02020400000000000000" pitchFamily="18" charset="-128"/>
              </a:rPr>
              <a:t>※2 </a:t>
            </a:r>
            <a:r>
              <a:rPr lang="ja-JP" altLang="en-US" sz="1500" b="1" dirty="0">
                <a:latin typeface="UD デジタル 教科書体 NK-R" panose="02020400000000000000" pitchFamily="18" charset="-128"/>
                <a:ea typeface="UD デジタル 教科書体 NK-R" panose="02020400000000000000" pitchFamily="18" charset="-128"/>
              </a:rPr>
              <a:t>本市は電子納品の運用が未制定のため、本ガイドラインで定義する電子メール等は、一般的にいう電子納品の成果品に該当しないものとして取扱う。但し、</a:t>
            </a:r>
            <a:r>
              <a:rPr lang="ja-JP" altLang="en-US" sz="1500" b="1" u="sng" dirty="0">
                <a:latin typeface="UD デジタル 教科書体 NK-R" panose="02020400000000000000" pitchFamily="18" charset="-128"/>
                <a:ea typeface="UD デジタル 教科書体 NK-R" panose="02020400000000000000" pitchFamily="18" charset="-128"/>
              </a:rPr>
              <a:t>ウイルス対策に関するウイルスチェックは</a:t>
            </a:r>
            <a:r>
              <a:rPr lang="en-US" altLang="ja-JP" sz="1500" b="1" u="sng" dirty="0">
                <a:latin typeface="UD デジタル 教科書体 NK-R" panose="02020400000000000000" pitchFamily="18" charset="-128"/>
                <a:ea typeface="UD デジタル 教科書体 NK-R" panose="02020400000000000000" pitchFamily="18" charset="-128"/>
              </a:rPr>
              <a:t>『</a:t>
            </a:r>
            <a:r>
              <a:rPr lang="ja-JP" altLang="en-US" sz="1500" b="1" u="sng" dirty="0">
                <a:latin typeface="UD デジタル 教科書体 NK-R" panose="02020400000000000000" pitchFamily="18" charset="-128"/>
                <a:ea typeface="UD デジタル 教科書体 NK-R" panose="02020400000000000000" pitchFamily="18" charset="-128"/>
              </a:rPr>
              <a:t>三重県</a:t>
            </a:r>
            <a:r>
              <a:rPr lang="en-US" altLang="ja-JP" sz="1500" b="1" u="sng" dirty="0">
                <a:latin typeface="UD デジタル 教科書体 NK-R" panose="02020400000000000000" pitchFamily="18" charset="-128"/>
                <a:ea typeface="UD デジタル 教科書体 NK-R" panose="02020400000000000000" pitchFamily="18" charset="-128"/>
              </a:rPr>
              <a:t>CALS </a:t>
            </a:r>
            <a:r>
              <a:rPr lang="ja-JP" altLang="en-US" sz="1500" b="1" u="sng" dirty="0">
                <a:latin typeface="UD デジタル 教科書体 NK-R" panose="02020400000000000000" pitchFamily="18" charset="-128"/>
                <a:ea typeface="UD デジタル 教科書体 NK-R" panose="02020400000000000000" pitchFamily="18" charset="-128"/>
              </a:rPr>
              <a:t>電子納品運用マニュアル</a:t>
            </a:r>
            <a:r>
              <a:rPr lang="en-US" altLang="ja-JP" sz="1500" b="1" u="sng" dirty="0">
                <a:latin typeface="UD デジタル 教科書体 NK-R" panose="02020400000000000000" pitchFamily="18" charset="-128"/>
                <a:ea typeface="UD デジタル 教科書体 NK-R" panose="02020400000000000000" pitchFamily="18" charset="-128"/>
              </a:rPr>
              <a:t>』</a:t>
            </a:r>
            <a:r>
              <a:rPr lang="ja-JP" altLang="en-US" sz="1500" b="1" u="sng" dirty="0">
                <a:latin typeface="UD デジタル 教科書体 NK-R" panose="02020400000000000000" pitchFamily="18" charset="-128"/>
                <a:ea typeface="UD デジタル 教科書体 NK-R" panose="02020400000000000000" pitchFamily="18" charset="-128"/>
              </a:rPr>
              <a:t>の手順に準拠</a:t>
            </a:r>
            <a:r>
              <a:rPr lang="ja-JP" altLang="en-US" sz="1500" b="1" dirty="0">
                <a:latin typeface="UD デジタル 教科書体 NK-R" panose="02020400000000000000" pitchFamily="18" charset="-128"/>
                <a:ea typeface="UD デジタル 教科書体 NK-R" panose="02020400000000000000" pitchFamily="18" charset="-128"/>
              </a:rPr>
              <a:t>する。</a:t>
            </a:r>
            <a:r>
              <a:rPr lang="ja-JP" altLang="en-US" sz="1500" dirty="0">
                <a:latin typeface="UD デジタル 教科書体 NK-R" panose="02020400000000000000" pitchFamily="18" charset="-128"/>
                <a:ea typeface="UD デジタル 教科書体 NK-R" panose="02020400000000000000" pitchFamily="18" charset="-128"/>
              </a:rPr>
              <a:t>　</a:t>
            </a:r>
            <a:endParaRPr lang="en-US" altLang="ja-JP" sz="1500" dirty="0">
              <a:latin typeface="UD デジタル 教科書体 NK-R" panose="02020400000000000000" pitchFamily="18" charset="-128"/>
              <a:ea typeface="UD デジタル 教科書体 NK-R" panose="02020400000000000000" pitchFamily="18" charset="-128"/>
            </a:endParaRPr>
          </a:p>
        </p:txBody>
      </p:sp>
      <p:sp>
        <p:nvSpPr>
          <p:cNvPr id="4" name="正方形/長方形 3">
            <a:extLst>
              <a:ext uri="{FF2B5EF4-FFF2-40B4-BE49-F238E27FC236}">
                <a16:creationId xmlns:a16="http://schemas.microsoft.com/office/drawing/2014/main" id="{D021CF98-DC1C-6B11-640F-1EBB707F366D}"/>
              </a:ext>
            </a:extLst>
          </p:cNvPr>
          <p:cNvSpPr/>
          <p:nvPr/>
        </p:nvSpPr>
        <p:spPr>
          <a:xfrm>
            <a:off x="0" y="0"/>
            <a:ext cx="12192000" cy="659341"/>
          </a:xfrm>
          <a:prstGeom prst="rect">
            <a:avLst/>
          </a:pr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7" name="図 6">
            <a:extLst>
              <a:ext uri="{FF2B5EF4-FFF2-40B4-BE49-F238E27FC236}">
                <a16:creationId xmlns:a16="http://schemas.microsoft.com/office/drawing/2014/main" id="{E78CE5C1-D663-27C7-8307-90E2BB286277}"/>
              </a:ext>
            </a:extLst>
          </p:cNvPr>
          <p:cNvPicPr>
            <a:picLocks noChangeAspect="1"/>
          </p:cNvPicPr>
          <p:nvPr/>
        </p:nvPicPr>
        <p:blipFill>
          <a:blip r:embed="rId5"/>
          <a:stretch>
            <a:fillRect/>
          </a:stretch>
        </p:blipFill>
        <p:spPr>
          <a:xfrm>
            <a:off x="10249443" y="0"/>
            <a:ext cx="1812473" cy="659081"/>
          </a:xfrm>
          <a:prstGeom prst="rect">
            <a:avLst/>
          </a:prstGeom>
        </p:spPr>
      </p:pic>
      <p:sp>
        <p:nvSpPr>
          <p:cNvPr id="11" name="字幕 2">
            <a:extLst>
              <a:ext uri="{FF2B5EF4-FFF2-40B4-BE49-F238E27FC236}">
                <a16:creationId xmlns:a16="http://schemas.microsoft.com/office/drawing/2014/main" id="{F134FF1F-783B-82F5-EED7-8008C1B6C903}"/>
              </a:ext>
            </a:extLst>
          </p:cNvPr>
          <p:cNvSpPr txBox="1">
            <a:spLocks/>
          </p:cNvSpPr>
          <p:nvPr/>
        </p:nvSpPr>
        <p:spPr>
          <a:xfrm>
            <a:off x="1097280" y="0"/>
            <a:ext cx="10058400" cy="658820"/>
          </a:xfrm>
          <a:prstGeom prst="rect">
            <a:avLst/>
          </a:prstGeom>
        </p:spPr>
        <p:txBody>
          <a:bodyPr vert="horz" lIns="91440" tIns="45720" rIns="91440" bIns="45720" rtlCol="0" anchor="ctr" anchorCtr="0">
            <a:norm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a:r>
              <a:rPr lang="ja-JP" altLang="en-US" sz="3200" dirty="0">
                <a:latin typeface="UD デジタル 教科書体 N-B" panose="02020700000000000000" pitchFamily="17" charset="-128"/>
                <a:ea typeface="UD デジタル 教科書体 N-B" panose="02020700000000000000" pitchFamily="17" charset="-128"/>
              </a:rPr>
              <a:t>２</a:t>
            </a:r>
            <a:r>
              <a:rPr lang="en-US" altLang="ja-JP" sz="3200" dirty="0">
                <a:latin typeface="UD デジタル 教科書体 N-B" panose="02020700000000000000" pitchFamily="17" charset="-128"/>
                <a:ea typeface="UD デジタル 教科書体 N-B" panose="02020700000000000000" pitchFamily="17" charset="-128"/>
              </a:rPr>
              <a:t>.</a:t>
            </a:r>
            <a:r>
              <a:rPr lang="ja-JP" altLang="en-US" sz="3200" dirty="0">
                <a:latin typeface="UD デジタル 教科書体 N-B" panose="02020700000000000000" pitchFamily="17" charset="-128"/>
                <a:ea typeface="UD デジタル 教科書体 N-B" panose="02020700000000000000" pitchFamily="17" charset="-128"/>
              </a:rPr>
              <a:t>書類確認の方法</a:t>
            </a:r>
            <a:endParaRPr lang="en-US" altLang="ja-JP" sz="3200" dirty="0">
              <a:latin typeface="UD デジタル 教科書体 N-B" panose="02020700000000000000" pitchFamily="17" charset="-128"/>
              <a:ea typeface="UD デジタル 教科書体 N-B" panose="02020700000000000000" pitchFamily="17" charset="-128"/>
            </a:endParaRPr>
          </a:p>
        </p:txBody>
      </p:sp>
      <p:sp>
        <p:nvSpPr>
          <p:cNvPr id="2" name="テキスト ボックス 1"/>
          <p:cNvSpPr txBox="1"/>
          <p:nvPr/>
        </p:nvSpPr>
        <p:spPr>
          <a:xfrm>
            <a:off x="1097280" y="1061722"/>
            <a:ext cx="3005951" cy="40011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none" rtlCol="0">
            <a:spAutoFit/>
          </a:bodyPr>
          <a:lstStyle/>
          <a:p>
            <a:r>
              <a:rPr kumimoji="1" lang="ja-JP" altLang="en-US" sz="2000" b="1" dirty="0">
                <a:latin typeface="UD デジタル 教科書体 N-B" panose="02020700000000000000" pitchFamily="17" charset="-128"/>
                <a:ea typeface="UD デジタル 教科書体 N-B" panose="02020700000000000000" pitchFamily="17" charset="-128"/>
              </a:rPr>
              <a:t>（１）基本的な考え方②</a:t>
            </a:r>
          </a:p>
        </p:txBody>
      </p:sp>
      <p:sp>
        <p:nvSpPr>
          <p:cNvPr id="5" name="スライド番号プレースホルダー 4"/>
          <p:cNvSpPr>
            <a:spLocks noGrp="1"/>
          </p:cNvSpPr>
          <p:nvPr>
            <p:ph type="sldNum" sz="quarter" idx="12"/>
          </p:nvPr>
        </p:nvSpPr>
        <p:spPr/>
        <p:txBody>
          <a:bodyPr/>
          <a:lstStyle/>
          <a:p>
            <a:fld id="{4FAB73BC-B049-4115-A692-8D63A059BFB8}" type="slidenum">
              <a:rPr lang="en-US" smtClean="0">
                <a:solidFill>
                  <a:schemeClr val="tx1"/>
                </a:solidFill>
              </a:rPr>
              <a:t>7</a:t>
            </a:fld>
            <a:endParaRPr lang="en-US" dirty="0">
              <a:solidFill>
                <a:schemeClr val="tx1"/>
              </a:solidFill>
            </a:endParaRPr>
          </a:p>
        </p:txBody>
      </p:sp>
      <p:pic>
        <p:nvPicPr>
          <p:cNvPr id="8" name="ｈ07">
            <a:hlinkClick r:id="" action="ppaction://media"/>
            <a:extLst>
              <a:ext uri="{FF2B5EF4-FFF2-40B4-BE49-F238E27FC236}">
                <a16:creationId xmlns:a16="http://schemas.microsoft.com/office/drawing/2014/main" id="{4244F832-C86B-4AB4-054E-D41271B94F4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0" y="6255034"/>
            <a:ext cx="609600" cy="609600"/>
          </a:xfrm>
          <a:prstGeom prst="rect">
            <a:avLst/>
          </a:prstGeom>
        </p:spPr>
      </p:pic>
    </p:spTree>
    <p:extLst>
      <p:ext uri="{BB962C8B-B14F-4D97-AF65-F5344CB8AC3E}">
        <p14:creationId xmlns:p14="http://schemas.microsoft.com/office/powerpoint/2010/main" val="2083639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4069"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2407</TotalTime>
  <Words>1504</Words>
  <Application>Microsoft Office PowerPoint</Application>
  <PresentationFormat>ワイド画面</PresentationFormat>
  <Paragraphs>193</Paragraphs>
  <Slides>7</Slides>
  <Notes>7</Notes>
  <HiddenSlides>0</HiddenSlides>
  <MMClips>7</MMClips>
  <ScaleCrop>false</ScaleCrop>
  <HeadingPairs>
    <vt:vector size="6" baseType="variant">
      <vt:variant>
        <vt:lpstr>使用されているフォント</vt:lpstr>
      </vt:variant>
      <vt:variant>
        <vt:i4>5</vt:i4>
      </vt:variant>
      <vt:variant>
        <vt:lpstr>テーマ</vt:lpstr>
      </vt:variant>
      <vt:variant>
        <vt:i4>1</vt:i4>
      </vt:variant>
      <vt:variant>
        <vt:lpstr>スライド タイトル</vt:lpstr>
      </vt:variant>
      <vt:variant>
        <vt:i4>7</vt:i4>
      </vt:variant>
    </vt:vector>
  </HeadingPairs>
  <TitlesOfParts>
    <vt:vector size="13" baseType="lpstr">
      <vt:lpstr>UD デジタル 教科書体 N-B</vt:lpstr>
      <vt:lpstr>UD デジタル 教科書体 NK-R</vt:lpstr>
      <vt:lpstr>游ゴシック</vt:lpstr>
      <vt:lpstr>游ゴシック Light</vt:lpstr>
      <vt:lpstr>Arial</vt:lpstr>
      <vt:lpstr>Office テーマ</vt:lpstr>
      <vt:lpstr>【説明資料】  工事書類簡素化ガイドラインの概要について</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現場技術者のための 土木工事書類作成の手引きにおける工事書類適正化について（案）</dc:title>
  <dc:creator>dourokasenka-01@outlook.jp</dc:creator>
  <cp:lastModifiedBy> </cp:lastModifiedBy>
  <cp:revision>503</cp:revision>
  <cp:lastPrinted>2023-07-20T04:25:44Z</cp:lastPrinted>
  <dcterms:created xsi:type="dcterms:W3CDTF">2022-11-11T04:38:25Z</dcterms:created>
  <dcterms:modified xsi:type="dcterms:W3CDTF">2024-01-26T04:24:33Z</dcterms:modified>
</cp:coreProperties>
</file>