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CE4"/>
    <a:srgbClr val="FEE6FB"/>
    <a:srgbClr val="FECEF7"/>
    <a:srgbClr val="F7FC9C"/>
    <a:srgbClr val="D698D8"/>
    <a:srgbClr val="FAD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FF115-9D06-4269-A3C7-8C2FA9461E58}" v="206" dt="2023-02-09T15:23:19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 朋子" userId="21f1022224846b02" providerId="LiveId" clId="{24FFF115-9D06-4269-A3C7-8C2FA9461E58}"/>
    <pc:docChg chg="custSel delSld modSld">
      <pc:chgData name="奥 朋子" userId="21f1022224846b02" providerId="LiveId" clId="{24FFF115-9D06-4269-A3C7-8C2FA9461E58}" dt="2023-02-09T15:23:30.527" v="1795" actId="1076"/>
      <pc:docMkLst>
        <pc:docMk/>
      </pc:docMkLst>
      <pc:sldChg chg="addSp delSp modSp mod">
        <pc:chgData name="奥 朋子" userId="21f1022224846b02" providerId="LiveId" clId="{24FFF115-9D06-4269-A3C7-8C2FA9461E58}" dt="2023-02-09T15:23:30.527" v="1795" actId="1076"/>
        <pc:sldMkLst>
          <pc:docMk/>
          <pc:sldMk cId="2846068434" sldId="256"/>
        </pc:sldMkLst>
        <pc:spChg chg="add mod">
          <ac:chgData name="奥 朋子" userId="21f1022224846b02" providerId="LiveId" clId="{24FFF115-9D06-4269-A3C7-8C2FA9461E58}" dt="2023-02-09T15:23:28.396" v="1794" actId="1076"/>
          <ac:spMkLst>
            <pc:docMk/>
            <pc:sldMk cId="2846068434" sldId="256"/>
            <ac:spMk id="2" creationId="{745B429F-5067-0205-6969-20EA94482F82}"/>
          </ac:spMkLst>
        </pc:spChg>
        <pc:spChg chg="add mod">
          <ac:chgData name="奥 朋子" userId="21f1022224846b02" providerId="LiveId" clId="{24FFF115-9D06-4269-A3C7-8C2FA9461E58}" dt="2023-02-09T14:58:20.262" v="1427" actId="1076"/>
          <ac:spMkLst>
            <pc:docMk/>
            <pc:sldMk cId="2846068434" sldId="256"/>
            <ac:spMk id="3" creationId="{4884462C-C52B-EA94-FE1A-26D51F733E7D}"/>
          </ac:spMkLst>
        </pc:spChg>
        <pc:spChg chg="add mod">
          <ac:chgData name="奥 朋子" userId="21f1022224846b02" providerId="LiveId" clId="{24FFF115-9D06-4269-A3C7-8C2FA9461E58}" dt="2023-02-09T14:58:22.612" v="1428" actId="1076"/>
          <ac:spMkLst>
            <pc:docMk/>
            <pc:sldMk cId="2846068434" sldId="256"/>
            <ac:spMk id="4" creationId="{87F62C2B-22E1-DE05-DC36-E72B7EF91D22}"/>
          </ac:spMkLst>
        </pc:spChg>
        <pc:spChg chg="mod">
          <ac:chgData name="奥 朋子" userId="21f1022224846b02" providerId="LiveId" clId="{24FFF115-9D06-4269-A3C7-8C2FA9461E58}" dt="2023-02-09T15:14:35.424" v="1615" actId="2711"/>
          <ac:spMkLst>
            <pc:docMk/>
            <pc:sldMk cId="2846068434" sldId="256"/>
            <ac:spMk id="5" creationId="{E6E93A04-672C-C717-3521-BCC794006985}"/>
          </ac:spMkLst>
        </pc:spChg>
        <pc:spChg chg="add mod">
          <ac:chgData name="奥 朋子" userId="21f1022224846b02" providerId="LiveId" clId="{24FFF115-9D06-4269-A3C7-8C2FA9461E58}" dt="2023-02-09T14:58:41.013" v="1435" actId="1076"/>
          <ac:spMkLst>
            <pc:docMk/>
            <pc:sldMk cId="2846068434" sldId="256"/>
            <ac:spMk id="6" creationId="{C9C603BC-4C09-10FB-A39D-4BFD422F1C67}"/>
          </ac:spMkLst>
        </pc:spChg>
        <pc:spChg chg="mod">
          <ac:chgData name="奥 朋子" userId="21f1022224846b02" providerId="LiveId" clId="{24FFF115-9D06-4269-A3C7-8C2FA9461E58}" dt="2023-02-09T15:10:38.029" v="1532" actId="20577"/>
          <ac:spMkLst>
            <pc:docMk/>
            <pc:sldMk cId="2846068434" sldId="256"/>
            <ac:spMk id="7" creationId="{37A23AAC-3C8C-6810-E9D2-66EC8252846D}"/>
          </ac:spMkLst>
        </pc:spChg>
        <pc:spChg chg="add mod">
          <ac:chgData name="奥 朋子" userId="21f1022224846b02" providerId="LiveId" clId="{24FFF115-9D06-4269-A3C7-8C2FA9461E58}" dt="2023-02-09T14:58:24.534" v="1429" actId="1076"/>
          <ac:spMkLst>
            <pc:docMk/>
            <pc:sldMk cId="2846068434" sldId="256"/>
            <ac:spMk id="8" creationId="{5AFFE1FC-E373-1EE3-4005-D70AE27B6EE3}"/>
          </ac:spMkLst>
        </pc:spChg>
        <pc:spChg chg="add mod">
          <ac:chgData name="奥 朋子" userId="21f1022224846b02" providerId="LiveId" clId="{24FFF115-9D06-4269-A3C7-8C2FA9461E58}" dt="2023-02-09T13:46:05.943" v="466" actId="1076"/>
          <ac:spMkLst>
            <pc:docMk/>
            <pc:sldMk cId="2846068434" sldId="256"/>
            <ac:spMk id="9" creationId="{75D33BFF-069F-A8FE-883C-FDFA1DA6CDCB}"/>
          </ac:spMkLst>
        </pc:spChg>
        <pc:spChg chg="add mod">
          <ac:chgData name="奥 朋子" userId="21f1022224846b02" providerId="LiveId" clId="{24FFF115-9D06-4269-A3C7-8C2FA9461E58}" dt="2023-02-09T14:58:38.655" v="1434" actId="1076"/>
          <ac:spMkLst>
            <pc:docMk/>
            <pc:sldMk cId="2846068434" sldId="256"/>
            <ac:spMk id="10" creationId="{F9F7F051-D4D5-E28A-71D2-D8FD02C3CF96}"/>
          </ac:spMkLst>
        </pc:spChg>
        <pc:spChg chg="add del mod">
          <ac:chgData name="奥 朋子" userId="21f1022224846b02" providerId="LiveId" clId="{24FFF115-9D06-4269-A3C7-8C2FA9461E58}" dt="2023-02-09T13:49:47.739" v="484" actId="21"/>
          <ac:spMkLst>
            <pc:docMk/>
            <pc:sldMk cId="2846068434" sldId="256"/>
            <ac:spMk id="11" creationId="{5C5F1B63-50E8-8B9D-D09B-FAA4969D54D8}"/>
          </ac:spMkLst>
        </pc:spChg>
        <pc:spChg chg="add mod">
          <ac:chgData name="奥 朋子" userId="21f1022224846b02" providerId="LiveId" clId="{24FFF115-9D06-4269-A3C7-8C2FA9461E58}" dt="2023-02-09T15:18:03.501" v="1718" actId="20577"/>
          <ac:spMkLst>
            <pc:docMk/>
            <pc:sldMk cId="2846068434" sldId="256"/>
            <ac:spMk id="12" creationId="{B58F13EB-E94E-3441-4BBA-DBFEB8ECEC70}"/>
          </ac:spMkLst>
        </pc:spChg>
        <pc:spChg chg="add mod">
          <ac:chgData name="奥 朋子" userId="21f1022224846b02" providerId="LiveId" clId="{24FFF115-9D06-4269-A3C7-8C2FA9461E58}" dt="2023-02-09T15:18:43.400" v="1768" actId="20577"/>
          <ac:spMkLst>
            <pc:docMk/>
            <pc:sldMk cId="2846068434" sldId="256"/>
            <ac:spMk id="13" creationId="{F75619F0-04B5-1443-4FC8-CA647563C57E}"/>
          </ac:spMkLst>
        </pc:spChg>
        <pc:spChg chg="add mod">
          <ac:chgData name="奥 朋子" userId="21f1022224846b02" providerId="LiveId" clId="{24FFF115-9D06-4269-A3C7-8C2FA9461E58}" dt="2023-02-09T15:23:30.527" v="1795" actId="1076"/>
          <ac:spMkLst>
            <pc:docMk/>
            <pc:sldMk cId="2846068434" sldId="256"/>
            <ac:spMk id="14" creationId="{AC15E746-A10E-F8F7-92C1-760A70ABFBB9}"/>
          </ac:spMkLst>
        </pc:spChg>
        <pc:spChg chg="add del">
          <ac:chgData name="奥 朋子" userId="21f1022224846b02" providerId="LiveId" clId="{24FFF115-9D06-4269-A3C7-8C2FA9461E58}" dt="2023-02-09T14:06:47.917" v="924" actId="21"/>
          <ac:spMkLst>
            <pc:docMk/>
            <pc:sldMk cId="2846068434" sldId="256"/>
            <ac:spMk id="15" creationId="{A86D338E-0162-7576-F3BC-C0EB07DD2B34}"/>
          </ac:spMkLst>
        </pc:spChg>
        <pc:spChg chg="mod">
          <ac:chgData name="奥 朋子" userId="21f1022224846b02" providerId="LiveId" clId="{24FFF115-9D06-4269-A3C7-8C2FA9461E58}" dt="2023-02-09T14:56:00.418" v="1413" actId="1076"/>
          <ac:spMkLst>
            <pc:docMk/>
            <pc:sldMk cId="2846068434" sldId="256"/>
            <ac:spMk id="16" creationId="{99F6B8FB-BF0D-AE76-F664-2C765532406E}"/>
          </ac:spMkLst>
        </pc:spChg>
        <pc:spChg chg="add del">
          <ac:chgData name="奥 朋子" userId="21f1022224846b02" providerId="LiveId" clId="{24FFF115-9D06-4269-A3C7-8C2FA9461E58}" dt="2023-02-09T14:06:57.180" v="926" actId="21"/>
          <ac:spMkLst>
            <pc:docMk/>
            <pc:sldMk cId="2846068434" sldId="256"/>
            <ac:spMk id="17" creationId="{04A0325A-2904-00DA-FEE7-FDA662C1BBDC}"/>
          </ac:spMkLst>
        </pc:spChg>
        <pc:spChg chg="add mod">
          <ac:chgData name="奥 朋子" userId="21f1022224846b02" providerId="LiveId" clId="{24FFF115-9D06-4269-A3C7-8C2FA9461E58}" dt="2023-02-09T15:15:15.550" v="1624" actId="20577"/>
          <ac:spMkLst>
            <pc:docMk/>
            <pc:sldMk cId="2846068434" sldId="256"/>
            <ac:spMk id="18" creationId="{50501D63-6498-465A-1CF5-B7EB358B6B37}"/>
          </ac:spMkLst>
        </pc:spChg>
        <pc:spChg chg="add del">
          <ac:chgData name="奥 朋子" userId="21f1022224846b02" providerId="LiveId" clId="{24FFF115-9D06-4269-A3C7-8C2FA9461E58}" dt="2023-02-09T14:57:38.215" v="1424" actId="21"/>
          <ac:spMkLst>
            <pc:docMk/>
            <pc:sldMk cId="2846068434" sldId="256"/>
            <ac:spMk id="19" creationId="{9A5F5558-4005-3A78-13E0-07F870120A44}"/>
          </ac:spMkLst>
        </pc:spChg>
        <pc:spChg chg="mod">
          <ac:chgData name="奥 朋子" userId="21f1022224846b02" providerId="LiveId" clId="{24FFF115-9D06-4269-A3C7-8C2FA9461E58}" dt="2023-02-09T14:52:47.816" v="1389" actId="14100"/>
          <ac:spMkLst>
            <pc:docMk/>
            <pc:sldMk cId="2846068434" sldId="256"/>
            <ac:spMk id="20" creationId="{A354C58C-4C61-9C80-6234-80F30E8DFAE7}"/>
          </ac:spMkLst>
        </pc:spChg>
        <pc:spChg chg="mod">
          <ac:chgData name="奥 朋子" userId="21f1022224846b02" providerId="LiveId" clId="{24FFF115-9D06-4269-A3C7-8C2FA9461E58}" dt="2023-02-09T15:22:29.826" v="1786" actId="1076"/>
          <ac:spMkLst>
            <pc:docMk/>
            <pc:sldMk cId="2846068434" sldId="256"/>
            <ac:spMk id="22" creationId="{F1FAB5E9-F9CA-2E58-95A7-44EB02D4E031}"/>
          </ac:spMkLst>
        </pc:spChg>
        <pc:spChg chg="mod">
          <ac:chgData name="奥 朋子" userId="21f1022224846b02" providerId="LiveId" clId="{24FFF115-9D06-4269-A3C7-8C2FA9461E58}" dt="2023-02-09T15:22:26.286" v="1785" actId="1076"/>
          <ac:spMkLst>
            <pc:docMk/>
            <pc:sldMk cId="2846068434" sldId="256"/>
            <ac:spMk id="25" creationId="{314412A1-3188-2CD0-FD05-5B12A9236671}"/>
          </ac:spMkLst>
        </pc:spChg>
        <pc:spChg chg="mod">
          <ac:chgData name="奥 朋子" userId="21f1022224846b02" providerId="LiveId" clId="{24FFF115-9D06-4269-A3C7-8C2FA9461E58}" dt="2023-02-09T15:22:41.102" v="1787" actId="1076"/>
          <ac:spMkLst>
            <pc:docMk/>
            <pc:sldMk cId="2846068434" sldId="256"/>
            <ac:spMk id="26" creationId="{6368B833-C4A5-2178-32EA-248CCF88D8CE}"/>
          </ac:spMkLst>
        </pc:spChg>
        <pc:spChg chg="mod">
          <ac:chgData name="奥 朋子" userId="21f1022224846b02" providerId="LiveId" clId="{24FFF115-9D06-4269-A3C7-8C2FA9461E58}" dt="2023-02-09T14:11:56.200" v="968" actId="2711"/>
          <ac:spMkLst>
            <pc:docMk/>
            <pc:sldMk cId="2846068434" sldId="256"/>
            <ac:spMk id="28" creationId="{9E45A55E-73CF-4043-6515-101C4FAAAA4B}"/>
          </ac:spMkLst>
        </pc:spChg>
        <pc:spChg chg="mod">
          <ac:chgData name="奥 朋子" userId="21f1022224846b02" providerId="LiveId" clId="{24FFF115-9D06-4269-A3C7-8C2FA9461E58}" dt="2023-02-09T14:12:03.101" v="969" actId="2711"/>
          <ac:spMkLst>
            <pc:docMk/>
            <pc:sldMk cId="2846068434" sldId="256"/>
            <ac:spMk id="29" creationId="{5D07CF8A-48D7-E5FE-D640-771CB4CD0DC1}"/>
          </ac:spMkLst>
        </pc:spChg>
        <pc:spChg chg="mod">
          <ac:chgData name="奥 朋子" userId="21f1022224846b02" providerId="LiveId" clId="{24FFF115-9D06-4269-A3C7-8C2FA9461E58}" dt="2023-02-09T14:40:16.190" v="1095" actId="14100"/>
          <ac:spMkLst>
            <pc:docMk/>
            <pc:sldMk cId="2846068434" sldId="256"/>
            <ac:spMk id="30" creationId="{5E8F63E3-7D44-5ECC-2C2D-E0016B94514A}"/>
          </ac:spMkLst>
        </pc:spChg>
        <pc:spChg chg="mod">
          <ac:chgData name="奥 朋子" userId="21f1022224846b02" providerId="LiveId" clId="{24FFF115-9D06-4269-A3C7-8C2FA9461E58}" dt="2023-02-09T14:10:57.635" v="961" actId="2711"/>
          <ac:spMkLst>
            <pc:docMk/>
            <pc:sldMk cId="2846068434" sldId="256"/>
            <ac:spMk id="31" creationId="{CFBEDCDA-229D-B79A-23EC-785905CDEB87}"/>
          </ac:spMkLst>
        </pc:spChg>
        <pc:spChg chg="mod">
          <ac:chgData name="奥 朋子" userId="21f1022224846b02" providerId="LiveId" clId="{24FFF115-9D06-4269-A3C7-8C2FA9461E58}" dt="2023-02-09T14:11:05.544" v="962" actId="2711"/>
          <ac:spMkLst>
            <pc:docMk/>
            <pc:sldMk cId="2846068434" sldId="256"/>
            <ac:spMk id="32" creationId="{EF5CE032-F113-6D35-8930-2BDFAED2760E}"/>
          </ac:spMkLst>
        </pc:spChg>
        <pc:spChg chg="mod">
          <ac:chgData name="奥 朋子" userId="21f1022224846b02" providerId="LiveId" clId="{24FFF115-9D06-4269-A3C7-8C2FA9461E58}" dt="2023-02-09T15:07:31.592" v="1469" actId="14100"/>
          <ac:spMkLst>
            <pc:docMk/>
            <pc:sldMk cId="2846068434" sldId="256"/>
            <ac:spMk id="33" creationId="{B66763D2-5FA7-6A5D-651E-824D7B8E177E}"/>
          </ac:spMkLst>
        </pc:spChg>
        <pc:spChg chg="mod">
          <ac:chgData name="奥 朋子" userId="21f1022224846b02" providerId="LiveId" clId="{24FFF115-9D06-4269-A3C7-8C2FA9461E58}" dt="2023-02-09T15:08:06.684" v="1477" actId="20577"/>
          <ac:spMkLst>
            <pc:docMk/>
            <pc:sldMk cId="2846068434" sldId="256"/>
            <ac:spMk id="34" creationId="{138D02D0-DC57-B2C2-0FDB-2146131DAD6B}"/>
          </ac:spMkLst>
        </pc:spChg>
        <pc:spChg chg="mod">
          <ac:chgData name="奥 朋子" userId="21f1022224846b02" providerId="LiveId" clId="{24FFF115-9D06-4269-A3C7-8C2FA9461E58}" dt="2023-02-09T14:46:20.386" v="1137" actId="1076"/>
          <ac:spMkLst>
            <pc:docMk/>
            <pc:sldMk cId="2846068434" sldId="256"/>
            <ac:spMk id="35" creationId="{B7148F4D-646F-0714-EFBA-D9B376C55272}"/>
          </ac:spMkLst>
        </pc:spChg>
        <pc:spChg chg="mod">
          <ac:chgData name="奥 朋子" userId="21f1022224846b02" providerId="LiveId" clId="{24FFF115-9D06-4269-A3C7-8C2FA9461E58}" dt="2023-02-09T15:16:54.945" v="1646" actId="20577"/>
          <ac:spMkLst>
            <pc:docMk/>
            <pc:sldMk cId="2846068434" sldId="256"/>
            <ac:spMk id="36" creationId="{B0C0A5B7-05D4-4526-C785-B7478BEE9966}"/>
          </ac:spMkLst>
        </pc:spChg>
        <pc:spChg chg="mod">
          <ac:chgData name="奥 朋子" userId="21f1022224846b02" providerId="LiveId" clId="{24FFF115-9D06-4269-A3C7-8C2FA9461E58}" dt="2023-02-09T14:12:12.985" v="971" actId="2711"/>
          <ac:spMkLst>
            <pc:docMk/>
            <pc:sldMk cId="2846068434" sldId="256"/>
            <ac:spMk id="37" creationId="{35892C28-7B61-DA2D-BC96-5F6ADC67A8F7}"/>
          </ac:spMkLst>
        </pc:spChg>
        <pc:spChg chg="mod">
          <ac:chgData name="奥 朋子" userId="21f1022224846b02" providerId="LiveId" clId="{24FFF115-9D06-4269-A3C7-8C2FA9461E58}" dt="2023-02-09T15:16:40.307" v="1643" actId="20577"/>
          <ac:spMkLst>
            <pc:docMk/>
            <pc:sldMk cId="2846068434" sldId="256"/>
            <ac:spMk id="40" creationId="{48EA241C-1493-D2ED-8E66-05FB929A46FB}"/>
          </ac:spMkLst>
        </pc:spChg>
        <pc:spChg chg="mod">
          <ac:chgData name="奥 朋子" userId="21f1022224846b02" providerId="LiveId" clId="{24FFF115-9D06-4269-A3C7-8C2FA9461E58}" dt="2023-02-09T14:12:26.416" v="973" actId="2711"/>
          <ac:spMkLst>
            <pc:docMk/>
            <pc:sldMk cId="2846068434" sldId="256"/>
            <ac:spMk id="41" creationId="{70B8F6EA-8FD1-1DEE-E1CE-062A799A50AA}"/>
          </ac:spMkLst>
        </pc:spChg>
        <pc:spChg chg="mod ord">
          <ac:chgData name="奥 朋子" userId="21f1022224846b02" providerId="LiveId" clId="{24FFF115-9D06-4269-A3C7-8C2FA9461E58}" dt="2023-02-09T15:00:38.560" v="1440" actId="207"/>
          <ac:spMkLst>
            <pc:docMk/>
            <pc:sldMk cId="2846068434" sldId="256"/>
            <ac:spMk id="43" creationId="{5795022E-2651-FCA1-683C-E4349AD01048}"/>
          </ac:spMkLst>
        </pc:spChg>
        <pc:spChg chg="add del mod">
          <ac:chgData name="奥 朋子" userId="21f1022224846b02" providerId="LiveId" clId="{24FFF115-9D06-4269-A3C7-8C2FA9461E58}" dt="2023-02-09T15:23:16.699" v="1790" actId="1076"/>
          <ac:spMkLst>
            <pc:docMk/>
            <pc:sldMk cId="2846068434" sldId="256"/>
            <ac:spMk id="44" creationId="{227043DA-FCF1-A3A7-F802-0F50031554FB}"/>
          </ac:spMkLst>
        </pc:spChg>
        <pc:spChg chg="mod">
          <ac:chgData name="奥 朋子" userId="21f1022224846b02" providerId="LiveId" clId="{24FFF115-9D06-4269-A3C7-8C2FA9461E58}" dt="2023-02-09T15:23:26.413" v="1793" actId="1076"/>
          <ac:spMkLst>
            <pc:docMk/>
            <pc:sldMk cId="2846068434" sldId="256"/>
            <ac:spMk id="46" creationId="{05740AB6-BA7C-698F-ECC7-63E12F157009}"/>
          </ac:spMkLst>
        </pc:spChg>
        <pc:spChg chg="mod">
          <ac:chgData name="奥 朋子" userId="21f1022224846b02" providerId="LiveId" clId="{24FFF115-9D06-4269-A3C7-8C2FA9461E58}" dt="2023-02-09T15:23:24.516" v="1792" actId="1076"/>
          <ac:spMkLst>
            <pc:docMk/>
            <pc:sldMk cId="2846068434" sldId="256"/>
            <ac:spMk id="48" creationId="{8CEDE05D-334F-6940-9C97-D92F2A02D710}"/>
          </ac:spMkLst>
        </pc:spChg>
        <pc:picChg chg="add mod">
          <ac:chgData name="奥 朋子" userId="21f1022224846b02" providerId="LiveId" clId="{24FFF115-9D06-4269-A3C7-8C2FA9461E58}" dt="2023-02-09T15:08:54.100" v="1487" actId="14100"/>
          <ac:picMkLst>
            <pc:docMk/>
            <pc:sldMk cId="2846068434" sldId="256"/>
            <ac:picMk id="1026" creationId="{4112EB40-9DF7-D1A1-27B7-0CDD052D322E}"/>
          </ac:picMkLst>
        </pc:picChg>
        <pc:picChg chg="add del mod">
          <ac:chgData name="奥 朋子" userId="21f1022224846b02" providerId="LiveId" clId="{24FFF115-9D06-4269-A3C7-8C2FA9461E58}" dt="2023-02-09T14:39:55.572" v="1092" actId="21"/>
          <ac:picMkLst>
            <pc:docMk/>
            <pc:sldMk cId="2846068434" sldId="256"/>
            <ac:picMk id="1028" creationId="{B3E04508-DF63-CABD-0591-D994F76B41B3}"/>
          </ac:picMkLst>
        </pc:picChg>
        <pc:picChg chg="add del">
          <ac:chgData name="奥 朋子" userId="21f1022224846b02" providerId="LiveId" clId="{24FFF115-9D06-4269-A3C7-8C2FA9461E58}" dt="2023-02-09T14:23:49.939" v="997" actId="21"/>
          <ac:picMkLst>
            <pc:docMk/>
            <pc:sldMk cId="2846068434" sldId="256"/>
            <ac:picMk id="1030" creationId="{D27277AD-56AE-4A27-644E-838BD8BC73FB}"/>
          </ac:picMkLst>
        </pc:picChg>
        <pc:picChg chg="add del mod">
          <ac:chgData name="奥 朋子" userId="21f1022224846b02" providerId="LiveId" clId="{24FFF115-9D06-4269-A3C7-8C2FA9461E58}" dt="2023-02-09T14:39:53.603" v="1091" actId="21"/>
          <ac:picMkLst>
            <pc:docMk/>
            <pc:sldMk cId="2846068434" sldId="256"/>
            <ac:picMk id="1032" creationId="{FB1454C6-5D0D-5329-F0AA-3356C29C0138}"/>
          </ac:picMkLst>
        </pc:picChg>
        <pc:picChg chg="add del mod">
          <ac:chgData name="奥 朋子" userId="21f1022224846b02" providerId="LiveId" clId="{24FFF115-9D06-4269-A3C7-8C2FA9461E58}" dt="2023-02-09T14:26:15.806" v="1018" actId="478"/>
          <ac:picMkLst>
            <pc:docMk/>
            <pc:sldMk cId="2846068434" sldId="256"/>
            <ac:picMk id="1034" creationId="{DE989784-3FB9-0F66-1152-95BC466C7B5F}"/>
          </ac:picMkLst>
        </pc:picChg>
        <pc:picChg chg="add mod">
          <ac:chgData name="奥 朋子" userId="21f1022224846b02" providerId="LiveId" clId="{24FFF115-9D06-4269-A3C7-8C2FA9461E58}" dt="2023-02-09T15:07:53.715" v="1474" actId="1076"/>
          <ac:picMkLst>
            <pc:docMk/>
            <pc:sldMk cId="2846068434" sldId="256"/>
            <ac:picMk id="1036" creationId="{BF486498-79B5-DE69-A4EB-DA14D7425727}"/>
          </ac:picMkLst>
        </pc:picChg>
        <pc:picChg chg="add mod">
          <ac:chgData name="奥 朋子" userId="21f1022224846b02" providerId="LiveId" clId="{24FFF115-9D06-4269-A3C7-8C2FA9461E58}" dt="2023-02-09T15:22:49.840" v="1789" actId="1076"/>
          <ac:picMkLst>
            <pc:docMk/>
            <pc:sldMk cId="2846068434" sldId="256"/>
            <ac:picMk id="1038" creationId="{D031D27F-746B-3018-37F1-4F49BFAA7D16}"/>
          </ac:picMkLst>
        </pc:picChg>
        <pc:picChg chg="add del mod">
          <ac:chgData name="奥 朋子" userId="21f1022224846b02" providerId="LiveId" clId="{24FFF115-9D06-4269-A3C7-8C2FA9461E58}" dt="2023-02-09T14:35:22.011" v="1058" actId="21"/>
          <ac:picMkLst>
            <pc:docMk/>
            <pc:sldMk cId="2846068434" sldId="256"/>
            <ac:picMk id="1040" creationId="{7D245D61-2214-2547-BC48-0E561234CBDB}"/>
          </ac:picMkLst>
        </pc:picChg>
        <pc:picChg chg="add mod">
          <ac:chgData name="奥 朋子" userId="21f1022224846b02" providerId="LiveId" clId="{24FFF115-9D06-4269-A3C7-8C2FA9461E58}" dt="2023-02-09T14:35:38.659" v="1061" actId="14100"/>
          <ac:picMkLst>
            <pc:docMk/>
            <pc:sldMk cId="2846068434" sldId="256"/>
            <ac:picMk id="1042" creationId="{F4E0AF64-746E-1617-A87E-85B72FAA040E}"/>
          </ac:picMkLst>
        </pc:picChg>
        <pc:picChg chg="add mod">
          <ac:chgData name="奥 朋子" userId="21f1022224846b02" providerId="LiveId" clId="{24FFF115-9D06-4269-A3C7-8C2FA9461E58}" dt="2023-02-09T15:08:22.838" v="1479" actId="14100"/>
          <ac:picMkLst>
            <pc:docMk/>
            <pc:sldMk cId="2846068434" sldId="256"/>
            <ac:picMk id="1044" creationId="{47E9C852-BBB4-6D87-6372-B3A7949727B2}"/>
          </ac:picMkLst>
        </pc:picChg>
        <pc:picChg chg="add mod">
          <ac:chgData name="奥 朋子" userId="21f1022224846b02" providerId="LiveId" clId="{24FFF115-9D06-4269-A3C7-8C2FA9461E58}" dt="2023-02-09T15:01:42.772" v="1446" actId="1076"/>
          <ac:picMkLst>
            <pc:docMk/>
            <pc:sldMk cId="2846068434" sldId="256"/>
            <ac:picMk id="1046" creationId="{22F4B01F-D5B1-5C98-26D3-EFD8BC43CD5F}"/>
          </ac:picMkLst>
        </pc:picChg>
        <pc:picChg chg="add del mod">
          <ac:chgData name="奥 朋子" userId="21f1022224846b02" providerId="LiveId" clId="{24FFF115-9D06-4269-A3C7-8C2FA9461E58}" dt="2023-02-09T14:38:29.410" v="1082" actId="21"/>
          <ac:picMkLst>
            <pc:docMk/>
            <pc:sldMk cId="2846068434" sldId="256"/>
            <ac:picMk id="1048" creationId="{358E6143-F1B9-A7C6-713D-176B6D763DB4}"/>
          </ac:picMkLst>
        </pc:picChg>
        <pc:picChg chg="add mod">
          <ac:chgData name="奥 朋子" userId="21f1022224846b02" providerId="LiveId" clId="{24FFF115-9D06-4269-A3C7-8C2FA9461E58}" dt="2023-02-09T15:01:10.163" v="1442" actId="1076"/>
          <ac:picMkLst>
            <pc:docMk/>
            <pc:sldMk cId="2846068434" sldId="256"/>
            <ac:picMk id="1050" creationId="{7B4F2F8A-07DB-53A3-01CA-7528F2759731}"/>
          </ac:picMkLst>
        </pc:picChg>
        <pc:picChg chg="add mod">
          <ac:chgData name="奥 朋子" userId="21f1022224846b02" providerId="LiveId" clId="{24FFF115-9D06-4269-A3C7-8C2FA9461E58}" dt="2023-02-09T14:38:17.906" v="1080" actId="1076"/>
          <ac:picMkLst>
            <pc:docMk/>
            <pc:sldMk cId="2846068434" sldId="256"/>
            <ac:picMk id="1052" creationId="{14028572-1700-DB93-E35E-D27E9A6040DC}"/>
          </ac:picMkLst>
        </pc:picChg>
        <pc:picChg chg="add mod">
          <ac:chgData name="奥 朋子" userId="21f1022224846b02" providerId="LiveId" clId="{24FFF115-9D06-4269-A3C7-8C2FA9461E58}" dt="2023-02-09T14:39:59.040" v="1093" actId="1076"/>
          <ac:picMkLst>
            <pc:docMk/>
            <pc:sldMk cId="2846068434" sldId="256"/>
            <ac:picMk id="1054" creationId="{A3A0E355-F07E-ABFE-E22D-AF1149A50E14}"/>
          </ac:picMkLst>
        </pc:picChg>
        <pc:picChg chg="add mod">
          <ac:chgData name="奥 朋子" userId="21f1022224846b02" providerId="LiveId" clId="{24FFF115-9D06-4269-A3C7-8C2FA9461E58}" dt="2023-02-09T14:43:45.673" v="1106" actId="1076"/>
          <ac:picMkLst>
            <pc:docMk/>
            <pc:sldMk cId="2846068434" sldId="256"/>
            <ac:picMk id="1056" creationId="{C5BD0B97-1645-3AEC-EAE4-09C450534A2B}"/>
          </ac:picMkLst>
        </pc:picChg>
        <pc:picChg chg="add mod">
          <ac:chgData name="奥 朋子" userId="21f1022224846b02" providerId="LiveId" clId="{24FFF115-9D06-4269-A3C7-8C2FA9461E58}" dt="2023-02-09T15:01:07.938" v="1441" actId="1076"/>
          <ac:picMkLst>
            <pc:docMk/>
            <pc:sldMk cId="2846068434" sldId="256"/>
            <ac:picMk id="1058" creationId="{3E0A1E1D-61A4-79C8-D693-2AAD6707FC43}"/>
          </ac:picMkLst>
        </pc:picChg>
        <pc:picChg chg="add del mod">
          <ac:chgData name="奥 朋子" userId="21f1022224846b02" providerId="LiveId" clId="{24FFF115-9D06-4269-A3C7-8C2FA9461E58}" dt="2023-02-09T14:45:26.104" v="1124"/>
          <ac:picMkLst>
            <pc:docMk/>
            <pc:sldMk cId="2846068434" sldId="256"/>
            <ac:picMk id="1060" creationId="{60B1DC28-32FD-C997-F9A4-A403D7A45BB2}"/>
          </ac:picMkLst>
        </pc:picChg>
        <pc:picChg chg="add mod">
          <ac:chgData name="奥 朋子" userId="21f1022224846b02" providerId="LiveId" clId="{24FFF115-9D06-4269-A3C7-8C2FA9461E58}" dt="2023-02-09T15:23:19.541" v="1791" actId="1076"/>
          <ac:picMkLst>
            <pc:docMk/>
            <pc:sldMk cId="2846068434" sldId="256"/>
            <ac:picMk id="1062" creationId="{B5F0ECEB-7921-A1A0-8A0F-D090D85EB3E2}"/>
          </ac:picMkLst>
        </pc:picChg>
        <pc:picChg chg="add del">
          <ac:chgData name="奥 朋子" userId="21f1022224846b02" providerId="LiveId" clId="{24FFF115-9D06-4269-A3C7-8C2FA9461E58}" dt="2023-02-09T14:47:18.733" v="1147"/>
          <ac:picMkLst>
            <pc:docMk/>
            <pc:sldMk cId="2846068434" sldId="256"/>
            <ac:picMk id="1064" creationId="{0F0424D8-11F0-619D-968C-EC638412D9FC}"/>
          </ac:picMkLst>
        </pc:picChg>
        <pc:picChg chg="add mod">
          <ac:chgData name="奥 朋子" userId="21f1022224846b02" providerId="LiveId" clId="{24FFF115-9D06-4269-A3C7-8C2FA9461E58}" dt="2023-02-09T15:08:48.540" v="1484" actId="1076"/>
          <ac:picMkLst>
            <pc:docMk/>
            <pc:sldMk cId="2846068434" sldId="256"/>
            <ac:picMk id="1066" creationId="{238B2DCE-9CFB-486B-C2C6-5F19642ECDCA}"/>
          </ac:picMkLst>
        </pc:picChg>
        <pc:picChg chg="add mod">
          <ac:chgData name="奥 朋子" userId="21f1022224846b02" providerId="LiveId" clId="{24FFF115-9D06-4269-A3C7-8C2FA9461E58}" dt="2023-02-09T15:08:47.044" v="1483" actId="1076"/>
          <ac:picMkLst>
            <pc:docMk/>
            <pc:sldMk cId="2846068434" sldId="256"/>
            <ac:picMk id="1068" creationId="{BAA9D74F-4913-FDAB-49B4-58E3BDA3DAD0}"/>
          </ac:picMkLst>
        </pc:picChg>
      </pc:sldChg>
      <pc:sldChg chg="del">
        <pc:chgData name="奥 朋子" userId="21f1022224846b02" providerId="LiveId" clId="{24FFF115-9D06-4269-A3C7-8C2FA9461E58}" dt="2023-02-09T14:02:35.076" v="889" actId="2696"/>
        <pc:sldMkLst>
          <pc:docMk/>
          <pc:sldMk cId="565553681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35580-EF7B-471F-A7AD-7A16977F5710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BF7A5-F66C-4CA7-9F23-B2224CC059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5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A4CF52-A2BE-DCA0-F27D-21239DBE2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59C259-78F3-6560-7416-4B32E057F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04650-76CA-287B-D785-15F77453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CEF38C-1B27-E8FF-845F-598FF612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2B92FD-5DD5-10C0-249D-6C55AF08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1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C592C-A45E-DEA9-FD35-0D9D95AD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EB547B-16AA-1AA7-080A-CACB4C871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B6C673-919B-59A0-1714-5854889D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DE685D-2E18-BB1E-EFCF-5A5770AE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A822C0-63CA-22A7-C9DF-78F57C1E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CD45ADF-18A9-643F-6EC8-124FC6B43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14A015-F85D-5B3C-B4F1-0CA9001F1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2935B-5EB7-6131-BF48-659BC610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02750-895C-64CC-35EB-ACBABA22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BB0D2C-9F81-20F2-E619-E56CCB75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46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C829FC-9871-E159-B04F-8CFEA850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852719-939D-4ED1-1415-036E5E17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009EFA-7BB3-0863-EBED-E84425EC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24092C-17C1-F8DF-2D63-8A7CB5B6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191CBD-98C5-2FB7-C307-DCA2C962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89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28BA87-C23F-E277-357E-938267AC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C6BDA0-AE97-A1BE-73CA-155C6420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32513A-12B1-5451-F8D4-3CE9E189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E93338-AE94-AA0E-C436-6428A841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2FD488-E1D8-3576-A4CB-6952C113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4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32FA93-2478-8475-145F-9D3C7248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B78269-5AAD-6AE3-04B0-41485D353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A0DC18-EB60-E00E-8B60-601D9F8A2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9FCEED-E365-C746-0BF0-33B4C68D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DADD58-DF71-9E0C-A0E1-261B64AD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DF039B-F7B4-0223-2483-43CC520B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38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E60703-B238-2457-43FD-EE4388B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77C29-6B54-A0CA-502D-8E4371D3F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C1E041-0686-8673-0295-9861DE07B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A1D092-0322-3627-C4B9-9DBD62EEC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4F1C704-8EAA-433A-D339-E5087C7E5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604FB1-6E01-7188-B049-415F1631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E03EB7-AF8E-B4A0-8F08-7919F3BE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B875AD-F88F-1CB7-F858-A2838DE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88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F23D1-7092-2303-7EB7-18808769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E76AF21-52DD-4746-59A3-C13BE390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35CE9E-303B-430D-7F96-2CA3F59A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EEFEE35-CAA7-1E41-763E-3FF976B3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0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23F0F6D-6E20-070B-3C3F-BA7B0D7F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8C2E03-F1CB-7BD4-EB0A-45B69C30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2CF3FB-EB06-A5D3-248C-092A2124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61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91EA1-305C-D8A6-951B-2CAEA775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D5E92F-3743-46A5-E9A1-3FB7CD84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52FD4C-A2FF-C7A1-1D16-26163E4C2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C9E328-9386-4F92-C240-648159D9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448888-58F2-21FE-6CA3-E31E0142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6BE1EB-DF22-3F8D-7E4D-17A1072D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2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B39141-B127-C8F9-E1D8-F222DDB0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6CFBBAB-B9C8-E31A-2E01-0CAF8FC89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3D6E202-C253-9FD4-3E2F-D8C2713C7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C7C970-31C7-CD57-80A8-0838D6F5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9C439C-E7C2-8DF5-3C86-59A35E89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4C1060-7E63-D21F-F6FA-304DDDF2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34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A727A99-6E2F-8BFA-E8F6-1F3A3484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D79EFA-222B-A1DC-53D5-1DDC78D2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3EE77F-545E-8B26-7F74-6F92B802A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F8D9-86DE-4581-B2F0-06B89C9211D2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7419A3-509D-97D0-7DBA-8FC9CE7E9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2917BB-3CB2-4F68-04A6-6BDF60BA3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2A1F-5395-4329-BC52-7D5F26022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42">
            <a:extLst>
              <a:ext uri="{FF2B5EF4-FFF2-40B4-BE49-F238E27FC236}">
                <a16:creationId xmlns:a16="http://schemas.microsoft.com/office/drawing/2014/main" id="{238B2DCE-9CFB-486B-C2C6-5F19642EC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528" y="2821259"/>
            <a:ext cx="516016" cy="8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5795022E-2651-FCA1-683C-E4349AD01048}"/>
              </a:ext>
            </a:extLst>
          </p:cNvPr>
          <p:cNvSpPr/>
          <p:nvPr/>
        </p:nvSpPr>
        <p:spPr>
          <a:xfrm>
            <a:off x="4587547" y="807849"/>
            <a:ext cx="4209445" cy="5523669"/>
          </a:xfrm>
          <a:prstGeom prst="roundRect">
            <a:avLst/>
          </a:prstGeom>
          <a:solidFill>
            <a:srgbClr val="FEE6FB"/>
          </a:solidFill>
          <a:ln w="190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E93A04-672C-C717-3521-BCC794006985}"/>
              </a:ext>
            </a:extLst>
          </p:cNvPr>
          <p:cNvSpPr txBox="1"/>
          <p:nvPr/>
        </p:nvSpPr>
        <p:spPr>
          <a:xfrm>
            <a:off x="0" y="216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伊賀市出産・子育て応援給付金事業について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A23AAC-3C8C-6810-E9D2-66EC8252846D}"/>
              </a:ext>
            </a:extLst>
          </p:cNvPr>
          <p:cNvSpPr txBox="1"/>
          <p:nvPr/>
        </p:nvSpPr>
        <p:spPr>
          <a:xfrm>
            <a:off x="115582" y="364152"/>
            <a:ext cx="11903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妊娠中から子育て期まで安心して出産・育児できるように、身近に寄り添った相談支援をしていきます。さらに出産・育児への経済的な支援を行うため、妊娠期面談後に「出産応援ギフト」を、こんにちは赤ちゃん訪問後に「子育て応援ギフト」を支給します。 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9F6B8FB-BF0D-AE76-F664-2C765532406E}"/>
              </a:ext>
            </a:extLst>
          </p:cNvPr>
          <p:cNvSpPr/>
          <p:nvPr/>
        </p:nvSpPr>
        <p:spPr>
          <a:xfrm>
            <a:off x="86985" y="1046165"/>
            <a:ext cx="1940896" cy="3125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妊娠期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354C58C-4C61-9C80-6234-80F30E8DFAE7}"/>
              </a:ext>
            </a:extLst>
          </p:cNvPr>
          <p:cNvSpPr/>
          <p:nvPr/>
        </p:nvSpPr>
        <p:spPr>
          <a:xfrm>
            <a:off x="133583" y="4527795"/>
            <a:ext cx="1894298" cy="2684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産　後</a:t>
            </a:r>
            <a:endParaRPr kumimoji="1" lang="ja-JP" altLang="en-US" sz="1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FAB5E9-F9CA-2E58-95A7-44EB02D4E031}"/>
              </a:ext>
            </a:extLst>
          </p:cNvPr>
          <p:cNvSpPr txBox="1"/>
          <p:nvPr/>
        </p:nvSpPr>
        <p:spPr>
          <a:xfrm>
            <a:off x="115582" y="1427790"/>
            <a:ext cx="20088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①妊婦と夫</a:t>
            </a:r>
            <a:r>
              <a:rPr lang="en-US" altLang="ja-JP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パ－トナー等</a:t>
            </a:r>
            <a:r>
              <a:rPr lang="en-US" altLang="ja-JP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100" b="1" dirty="0"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4412A1-3188-2CD0-FD05-5B12A9236671}"/>
              </a:ext>
            </a:extLst>
          </p:cNvPr>
          <p:cNvSpPr txBox="1"/>
          <p:nvPr/>
        </p:nvSpPr>
        <p:spPr>
          <a:xfrm>
            <a:off x="90916" y="2492218"/>
            <a:ext cx="27082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②８か月頃の妊婦と夫</a:t>
            </a:r>
            <a:r>
              <a:rPr lang="en-US" altLang="ja-JP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パ－トナー等</a:t>
            </a:r>
            <a:r>
              <a:rPr lang="en-US" altLang="ja-JP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100" b="1" dirty="0"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368B833-C4A5-2178-32EA-248CCF88D8CE}"/>
              </a:ext>
            </a:extLst>
          </p:cNvPr>
          <p:cNvSpPr txBox="1"/>
          <p:nvPr/>
        </p:nvSpPr>
        <p:spPr>
          <a:xfrm>
            <a:off x="32251" y="4796234"/>
            <a:ext cx="26115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③出産後の産婦と夫</a:t>
            </a:r>
            <a:r>
              <a:rPr lang="en-US" altLang="ja-JP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パ－トナー等</a:t>
            </a:r>
            <a:r>
              <a:rPr lang="en-US" altLang="ja-JP" sz="11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100" b="1" dirty="0"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9E45A55E-73CF-4043-6515-101C4FAAAA4B}"/>
              </a:ext>
            </a:extLst>
          </p:cNvPr>
          <p:cNvSpPr/>
          <p:nvPr/>
        </p:nvSpPr>
        <p:spPr>
          <a:xfrm>
            <a:off x="5011261" y="909351"/>
            <a:ext cx="3312094" cy="5575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accent1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保健師・助産師の伴走型相談支援</a:t>
            </a:r>
            <a:endParaRPr kumimoji="1" lang="ja-JP" altLang="en-US" sz="1400" b="1" dirty="0">
              <a:solidFill>
                <a:schemeClr val="accent1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5E8F63E3-7D44-5ECC-2C2D-E0016B94514A}"/>
              </a:ext>
            </a:extLst>
          </p:cNvPr>
          <p:cNvSpPr/>
          <p:nvPr/>
        </p:nvSpPr>
        <p:spPr>
          <a:xfrm>
            <a:off x="1951445" y="1774363"/>
            <a:ext cx="1450689" cy="612648"/>
          </a:xfrm>
          <a:prstGeom prst="wedgeRoundRectCallout">
            <a:avLst>
              <a:gd name="adj1" fmla="val -65657"/>
              <a:gd name="adj2" fmla="val -185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出産までの過ごし方がわからない･･･。</a:t>
            </a:r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CFBEDCDA-229D-B79A-23EC-785905CDEB87}"/>
              </a:ext>
            </a:extLst>
          </p:cNvPr>
          <p:cNvSpPr/>
          <p:nvPr/>
        </p:nvSpPr>
        <p:spPr>
          <a:xfrm>
            <a:off x="1597042" y="2812900"/>
            <a:ext cx="1833685" cy="515773"/>
          </a:xfrm>
          <a:prstGeom prst="wedgeRoundRectCallout">
            <a:avLst>
              <a:gd name="adj1" fmla="val -56239"/>
              <a:gd name="adj2" fmla="val -55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そろそろ出産間近だ。 子育てできるかな･･。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EF5CE032-F113-6D35-8930-2BDFAED2760E}"/>
              </a:ext>
            </a:extLst>
          </p:cNvPr>
          <p:cNvSpPr/>
          <p:nvPr/>
        </p:nvSpPr>
        <p:spPr>
          <a:xfrm>
            <a:off x="1793809" y="3347548"/>
            <a:ext cx="1636918" cy="451381"/>
          </a:xfrm>
          <a:prstGeom prst="wedgeRoundRectCallout">
            <a:avLst>
              <a:gd name="adj1" fmla="val -57612"/>
              <a:gd name="adj2" fmla="val -3399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出産後に必要な手続 きがわからない･･･。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吹き出し: 角を丸めた四角形 32">
            <a:extLst>
              <a:ext uri="{FF2B5EF4-FFF2-40B4-BE49-F238E27FC236}">
                <a16:creationId xmlns:a16="http://schemas.microsoft.com/office/drawing/2014/main" id="{B66763D2-5FA7-6A5D-651E-824D7B8E177E}"/>
              </a:ext>
            </a:extLst>
          </p:cNvPr>
          <p:cNvSpPr/>
          <p:nvPr/>
        </p:nvSpPr>
        <p:spPr>
          <a:xfrm>
            <a:off x="1793808" y="3875113"/>
            <a:ext cx="1626738" cy="538075"/>
          </a:xfrm>
          <a:prstGeom prst="wedgeRoundRectCallout">
            <a:avLst>
              <a:gd name="adj1" fmla="val -63420"/>
              <a:gd name="adj2" fmla="val -182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赤ちゃんの身の回りの 世話や家事がうまくでき るだろうか･･･。 </a:t>
            </a:r>
          </a:p>
        </p:txBody>
      </p:sp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138D02D0-DC57-B2C2-0FDB-2146131DAD6B}"/>
              </a:ext>
            </a:extLst>
          </p:cNvPr>
          <p:cNvSpPr/>
          <p:nvPr/>
        </p:nvSpPr>
        <p:spPr>
          <a:xfrm>
            <a:off x="1622995" y="5093393"/>
            <a:ext cx="1931328" cy="583947"/>
          </a:xfrm>
          <a:prstGeom prst="wedgeRoundRectCallout">
            <a:avLst>
              <a:gd name="adj1" fmla="val -61921"/>
              <a:gd name="adj2" fmla="val -666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育児の悩みの共有、情報交換等が気軽にできる仲間がほしい･･･。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吹き出し: 角を丸めた四角形 34">
            <a:extLst>
              <a:ext uri="{FF2B5EF4-FFF2-40B4-BE49-F238E27FC236}">
                <a16:creationId xmlns:a16="http://schemas.microsoft.com/office/drawing/2014/main" id="{B7148F4D-646F-0714-EFBA-D9B376C55272}"/>
              </a:ext>
            </a:extLst>
          </p:cNvPr>
          <p:cNvSpPr/>
          <p:nvPr/>
        </p:nvSpPr>
        <p:spPr>
          <a:xfrm>
            <a:off x="1533001" y="5716826"/>
            <a:ext cx="1993838" cy="583946"/>
          </a:xfrm>
          <a:prstGeom prst="wedgeRoundRectCallout">
            <a:avLst>
              <a:gd name="adj1" fmla="val -60522"/>
              <a:gd name="adj2" fmla="val -590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夜泣きがひどくて眠れず、育児疲れが･･･。 保育園入園手続きしなくては･･･ 。 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B0C0A5B7-05D4-4526-C785-B7478BEE9966}"/>
              </a:ext>
            </a:extLst>
          </p:cNvPr>
          <p:cNvSpPr/>
          <p:nvPr/>
        </p:nvSpPr>
        <p:spPr>
          <a:xfrm>
            <a:off x="4814870" y="1568289"/>
            <a:ext cx="3595539" cy="44155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心配なことや不安なことに対する相談に乗りながら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出産までの見通しを一緒に立てます。</a:t>
            </a:r>
            <a:endParaRPr kumimoji="1"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5892C28-7B61-DA2D-BC96-5F6ADC67A8F7}"/>
              </a:ext>
            </a:extLst>
          </p:cNvPr>
          <p:cNvSpPr/>
          <p:nvPr/>
        </p:nvSpPr>
        <p:spPr>
          <a:xfrm>
            <a:off x="6736702" y="2152022"/>
            <a:ext cx="1642187" cy="9830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妊婦健診</a:t>
            </a:r>
            <a:endParaRPr kumimoji="1"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妊婦歯科検診</a:t>
            </a:r>
            <a:endParaRPr kumimoji="1"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妊婦・両親学級</a:t>
            </a:r>
            <a:endParaRPr kumimoji="1"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妊婦訪問・相談</a:t>
            </a:r>
            <a:endParaRPr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妊娠８ヶ月アンケート</a:t>
            </a:r>
            <a:endParaRPr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48EA241C-1493-D2ED-8E66-05FB929A46FB}"/>
              </a:ext>
            </a:extLst>
          </p:cNvPr>
          <p:cNvSpPr/>
          <p:nvPr/>
        </p:nvSpPr>
        <p:spPr>
          <a:xfrm>
            <a:off x="4619321" y="3223344"/>
            <a:ext cx="3946849" cy="41131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出産時、産後の支援・手続きを一緒に確認します。 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産前・産後のサービスや相談を一緒に検討・提案します。</a:t>
            </a:r>
            <a:endParaRPr kumimoji="1"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0B8F6EA-8FD1-1DEE-E1CE-062A799A50AA}"/>
              </a:ext>
            </a:extLst>
          </p:cNvPr>
          <p:cNvSpPr/>
          <p:nvPr/>
        </p:nvSpPr>
        <p:spPr>
          <a:xfrm>
            <a:off x="6736702" y="3661446"/>
            <a:ext cx="1742407" cy="61845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産婦健診・産後ケア</a:t>
            </a:r>
            <a:endParaRPr kumimoji="1"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こんにちは赤ちゃん訪問</a:t>
            </a:r>
            <a:endParaRPr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27043DA-FCF1-A3A7-F802-0F50031554FB}"/>
              </a:ext>
            </a:extLst>
          </p:cNvPr>
          <p:cNvSpPr/>
          <p:nvPr/>
        </p:nvSpPr>
        <p:spPr>
          <a:xfrm>
            <a:off x="9528790" y="839212"/>
            <a:ext cx="2552274" cy="5468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05740AB6-BA7C-698F-ECC7-63E12F157009}"/>
              </a:ext>
            </a:extLst>
          </p:cNvPr>
          <p:cNvSpPr/>
          <p:nvPr/>
        </p:nvSpPr>
        <p:spPr>
          <a:xfrm>
            <a:off x="9721741" y="1557634"/>
            <a:ext cx="2248281" cy="1495608"/>
          </a:xfrm>
          <a:prstGeom prst="ellipse">
            <a:avLst/>
          </a:prstGeom>
          <a:solidFill>
            <a:srgbClr val="FAD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n w="0"/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出産応援ギフト</a:t>
            </a:r>
            <a:endParaRPr kumimoji="1" lang="en-US" altLang="ja-JP" sz="1200" b="1" dirty="0">
              <a:ln w="0"/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1050" dirty="0">
                <a:ln w="0"/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50" dirty="0">
                <a:ln w="0"/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対象：妊娠届出を提出した妊婦</a:t>
            </a:r>
            <a:r>
              <a:rPr lang="en-US" altLang="ja-JP" sz="1050" dirty="0">
                <a:ln w="0"/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en-US" altLang="ja-JP" sz="1050" dirty="0">
              <a:ln w="0"/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1100" dirty="0">
                <a:ln w="0"/>
                <a:solidFill>
                  <a:schemeClr val="accent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50,000</a:t>
            </a:r>
            <a:r>
              <a:rPr lang="ja-JP" altLang="en-US" sz="1100" dirty="0">
                <a:ln w="0"/>
                <a:solidFill>
                  <a:schemeClr val="accent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</a:t>
            </a:r>
            <a:endParaRPr lang="en-US" altLang="ja-JP" sz="1100" dirty="0">
              <a:ln w="0"/>
              <a:solidFill>
                <a:schemeClr val="accent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endParaRPr lang="en-US" altLang="ja-JP" sz="900" dirty="0">
              <a:ln w="0"/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ln w="0"/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妊娠期における保健師との面談後に案内します。</a:t>
            </a:r>
            <a:endParaRPr lang="en-US" altLang="ja-JP" sz="1000" dirty="0">
              <a:ln w="0"/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8CEDE05D-334F-6940-9C97-D92F2A02D710}"/>
              </a:ext>
            </a:extLst>
          </p:cNvPr>
          <p:cNvSpPr/>
          <p:nvPr/>
        </p:nvSpPr>
        <p:spPr>
          <a:xfrm>
            <a:off x="9788773" y="3066637"/>
            <a:ext cx="2248281" cy="1617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n w="0"/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子育て</a:t>
            </a:r>
            <a:r>
              <a:rPr kumimoji="1" lang="ja-JP" altLang="en-US" sz="1200" b="1" dirty="0">
                <a:ln w="0"/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応援ギフト</a:t>
            </a:r>
            <a:endParaRPr kumimoji="1" lang="en-US" altLang="ja-JP" sz="1200" b="1" dirty="0">
              <a:ln w="0"/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1050" dirty="0">
                <a:ln w="0"/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50" dirty="0">
                <a:ln w="0"/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対象：出生した子を</a:t>
            </a:r>
            <a:endParaRPr lang="en-US" altLang="ja-JP" sz="1050" dirty="0">
              <a:ln w="0"/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50" dirty="0">
                <a:ln w="0"/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養育する保護者</a:t>
            </a:r>
            <a:r>
              <a:rPr lang="en-US" altLang="ja-JP" sz="1050" dirty="0">
                <a:ln w="0"/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en-US" altLang="ja-JP" sz="1050" dirty="0">
              <a:ln w="0"/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1100" dirty="0">
                <a:ln w="0"/>
                <a:solidFill>
                  <a:schemeClr val="accent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50,000</a:t>
            </a:r>
            <a:r>
              <a:rPr lang="ja-JP" altLang="en-US" sz="1100" dirty="0">
                <a:ln w="0"/>
                <a:solidFill>
                  <a:schemeClr val="accent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</a:t>
            </a:r>
            <a:endParaRPr lang="en-US" altLang="ja-JP" sz="1100" dirty="0">
              <a:ln w="0"/>
              <a:solidFill>
                <a:schemeClr val="accent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endParaRPr lang="en-US" altLang="ja-JP" sz="800" dirty="0">
              <a:ln w="0"/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ln w="0"/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妊娠８か月頃アンケートを回答、出産後こんにちは赤ちゃん訪問時に案内します。</a:t>
            </a:r>
            <a:endParaRPr lang="en-US" altLang="ja-JP" sz="1000" dirty="0">
              <a:ln w="0"/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45B429F-5067-0205-6969-20EA94482F82}"/>
              </a:ext>
            </a:extLst>
          </p:cNvPr>
          <p:cNvSpPr/>
          <p:nvPr/>
        </p:nvSpPr>
        <p:spPr>
          <a:xfrm>
            <a:off x="9680779" y="995042"/>
            <a:ext cx="2248296" cy="52473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経済的支援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所得制限はありません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4884462C-C52B-EA94-FE1A-26D51F733E7D}"/>
              </a:ext>
            </a:extLst>
          </p:cNvPr>
          <p:cNvSpPr/>
          <p:nvPr/>
        </p:nvSpPr>
        <p:spPr>
          <a:xfrm>
            <a:off x="3691229" y="1666454"/>
            <a:ext cx="744675" cy="2659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87F62C2B-22E1-DE05-DC36-E72B7EF91D22}"/>
              </a:ext>
            </a:extLst>
          </p:cNvPr>
          <p:cNvSpPr/>
          <p:nvPr/>
        </p:nvSpPr>
        <p:spPr>
          <a:xfrm>
            <a:off x="3680215" y="3042419"/>
            <a:ext cx="755689" cy="23983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C9C603BC-4C09-10FB-A39D-4BFD422F1C67}"/>
              </a:ext>
            </a:extLst>
          </p:cNvPr>
          <p:cNvSpPr/>
          <p:nvPr/>
        </p:nvSpPr>
        <p:spPr>
          <a:xfrm>
            <a:off x="3746102" y="5353396"/>
            <a:ext cx="723714" cy="2398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5AFFE1FC-E373-1EE3-4005-D70AE27B6EE3}"/>
              </a:ext>
            </a:extLst>
          </p:cNvPr>
          <p:cNvSpPr/>
          <p:nvPr/>
        </p:nvSpPr>
        <p:spPr>
          <a:xfrm>
            <a:off x="3625217" y="3313720"/>
            <a:ext cx="744675" cy="275229"/>
          </a:xfrm>
          <a:prstGeom prst="leftArrow">
            <a:avLst/>
          </a:prstGeom>
          <a:solidFill>
            <a:srgbClr val="D698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左 8">
            <a:extLst>
              <a:ext uri="{FF2B5EF4-FFF2-40B4-BE49-F238E27FC236}">
                <a16:creationId xmlns:a16="http://schemas.microsoft.com/office/drawing/2014/main" id="{75D33BFF-069F-A8FE-883C-FDFA1DA6CDCB}"/>
              </a:ext>
            </a:extLst>
          </p:cNvPr>
          <p:cNvSpPr/>
          <p:nvPr/>
        </p:nvSpPr>
        <p:spPr>
          <a:xfrm>
            <a:off x="3622503" y="1951444"/>
            <a:ext cx="744675" cy="275229"/>
          </a:xfrm>
          <a:prstGeom prst="leftArrow">
            <a:avLst/>
          </a:prstGeom>
          <a:solidFill>
            <a:srgbClr val="D698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左 9">
            <a:extLst>
              <a:ext uri="{FF2B5EF4-FFF2-40B4-BE49-F238E27FC236}">
                <a16:creationId xmlns:a16="http://schemas.microsoft.com/office/drawing/2014/main" id="{F9F7F051-D4D5-E28A-71D2-D8FD02C3CF96}"/>
              </a:ext>
            </a:extLst>
          </p:cNvPr>
          <p:cNvSpPr/>
          <p:nvPr/>
        </p:nvSpPr>
        <p:spPr>
          <a:xfrm>
            <a:off x="3719210" y="5598207"/>
            <a:ext cx="744675" cy="239833"/>
          </a:xfrm>
          <a:prstGeom prst="leftArrow">
            <a:avLst/>
          </a:prstGeom>
          <a:solidFill>
            <a:srgbClr val="D698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58F13EB-E94E-3441-4BBA-DBFEB8ECEC70}"/>
              </a:ext>
            </a:extLst>
          </p:cNvPr>
          <p:cNvSpPr/>
          <p:nvPr/>
        </p:nvSpPr>
        <p:spPr>
          <a:xfrm>
            <a:off x="4707914" y="4411118"/>
            <a:ext cx="3946849" cy="41131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育児の悩みや不安に対応します。他の親との情報交換、悩み等を共有できる仲間づくりの機会の紹介します。</a:t>
            </a:r>
            <a:endParaRPr kumimoji="1"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75619F0-04B5-1443-4FC8-CA647563C57E}"/>
              </a:ext>
            </a:extLst>
          </p:cNvPr>
          <p:cNvSpPr/>
          <p:nvPr/>
        </p:nvSpPr>
        <p:spPr>
          <a:xfrm>
            <a:off x="6692269" y="4900039"/>
            <a:ext cx="1916792" cy="12008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養育訪問・乳児健診</a:t>
            </a:r>
            <a:endParaRPr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乳幼児相談・離乳食教室</a:t>
            </a:r>
            <a:endParaRPr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一時保育サービス</a:t>
            </a:r>
            <a:endParaRPr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子育て支援センター</a:t>
            </a:r>
            <a:endParaRPr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ファミリーサポートセンター</a:t>
            </a:r>
            <a:endParaRPr lang="en-US" altLang="ja-JP" sz="1000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保育</a:t>
            </a:r>
            <a:r>
              <a:rPr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所</a:t>
            </a:r>
            <a:r>
              <a:rPr kumimoji="1" lang="ja-JP" altLang="en-US" sz="1000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入園手続き等の紹介</a:t>
            </a:r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AC15E746-A10E-F8F7-92C1-760A70ABFBB9}"/>
              </a:ext>
            </a:extLst>
          </p:cNvPr>
          <p:cNvSpPr/>
          <p:nvPr/>
        </p:nvSpPr>
        <p:spPr>
          <a:xfrm>
            <a:off x="8609060" y="2714844"/>
            <a:ext cx="1092799" cy="1025598"/>
          </a:xfrm>
          <a:prstGeom prst="plus">
            <a:avLst/>
          </a:prstGeom>
          <a:solidFill>
            <a:srgbClr val="EE5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一体で実施</a:t>
            </a:r>
          </a:p>
        </p:txBody>
      </p:sp>
      <p:pic>
        <p:nvPicPr>
          <p:cNvPr id="1026" name="Picture 2" descr="妊娠期 イラスト 無料 に対する画像結果">
            <a:extLst>
              <a:ext uri="{FF2B5EF4-FFF2-40B4-BE49-F238E27FC236}">
                <a16:creationId xmlns:a16="http://schemas.microsoft.com/office/drawing/2014/main" id="{4112EB40-9DF7-D1A1-27B7-0CDD052D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1" y="3694574"/>
            <a:ext cx="779318" cy="7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オムツを替える母親のイラスト">
            <a:extLst>
              <a:ext uri="{FF2B5EF4-FFF2-40B4-BE49-F238E27FC236}">
                <a16:creationId xmlns:a16="http://schemas.microsoft.com/office/drawing/2014/main" id="{D031D27F-746B-3018-37F1-4F49BFAA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7" y="5210412"/>
            <a:ext cx="903729" cy="90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泣いている赤ちゃんと電話をするお母さんのイラスト">
            <a:extLst>
              <a:ext uri="{FF2B5EF4-FFF2-40B4-BE49-F238E27FC236}">
                <a16:creationId xmlns:a16="http://schemas.microsoft.com/office/drawing/2014/main" id="{F4E0AF64-746E-1617-A87E-85B72FAA0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28" y="3649495"/>
            <a:ext cx="761623" cy="7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双子の赤ちゃんのイラスト">
            <a:extLst>
              <a:ext uri="{FF2B5EF4-FFF2-40B4-BE49-F238E27FC236}">
                <a16:creationId xmlns:a16="http://schemas.microsoft.com/office/drawing/2014/main" id="{47E9C852-BBB4-6D87-6372-B3A79497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90" y="4945975"/>
            <a:ext cx="979508" cy="73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赤ちゃん返りのイラスト">
            <a:extLst>
              <a:ext uri="{FF2B5EF4-FFF2-40B4-BE49-F238E27FC236}">
                <a16:creationId xmlns:a16="http://schemas.microsoft.com/office/drawing/2014/main" id="{22F4B01F-D5B1-5C98-26D3-EFD8BC43C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63" y="5337078"/>
            <a:ext cx="1029778" cy="10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胎動のイラスト">
            <a:extLst>
              <a:ext uri="{FF2B5EF4-FFF2-40B4-BE49-F238E27FC236}">
                <a16:creationId xmlns:a16="http://schemas.microsoft.com/office/drawing/2014/main" id="{7B4F2F8A-07DB-53A3-01CA-7528F275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47" y="2237674"/>
            <a:ext cx="744244" cy="8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助産師さんのイラスト">
            <a:extLst>
              <a:ext uri="{FF2B5EF4-FFF2-40B4-BE49-F238E27FC236}">
                <a16:creationId xmlns:a16="http://schemas.microsoft.com/office/drawing/2014/main" id="{14028572-1700-DB93-E35E-D27E9A60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5381" y="3672001"/>
            <a:ext cx="650578" cy="7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不妊症のイラスト">
            <a:extLst>
              <a:ext uri="{FF2B5EF4-FFF2-40B4-BE49-F238E27FC236}">
                <a16:creationId xmlns:a16="http://schemas.microsoft.com/office/drawing/2014/main" id="{A3A0E355-F07E-ABFE-E22D-AF1149A50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477" y="1604878"/>
            <a:ext cx="886963" cy="8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カウンセラーのイラスト">
            <a:extLst>
              <a:ext uri="{FF2B5EF4-FFF2-40B4-BE49-F238E27FC236}">
                <a16:creationId xmlns:a16="http://schemas.microsoft.com/office/drawing/2014/main" id="{C5BD0B97-1645-3AEC-EAE4-09C45053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13" y="2365881"/>
            <a:ext cx="891136" cy="8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501D63-6498-465A-1CF5-B7EB358B6B37}"/>
              </a:ext>
            </a:extLst>
          </p:cNvPr>
          <p:cNvSpPr txBox="1"/>
          <p:nvPr/>
        </p:nvSpPr>
        <p:spPr>
          <a:xfrm>
            <a:off x="0" y="6479145"/>
            <a:ext cx="12192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　　　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お問合わせ</a:t>
            </a:r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：伊賀市こども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家庭支援課</a:t>
            </a:r>
            <a:r>
              <a:rPr lang="ja-JP" altLang="en-US" sz="1400" dirty="0"/>
              <a:t>（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電話：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0595-41-1566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FAX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0595-22-9646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住所：伊賀市四十九町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3184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番地</a:t>
            </a:r>
          </a:p>
        </p:txBody>
      </p:sp>
      <p:pic>
        <p:nvPicPr>
          <p:cNvPr id="1068" name="Picture 44">
            <a:extLst>
              <a:ext uri="{FF2B5EF4-FFF2-40B4-BE49-F238E27FC236}">
                <a16:creationId xmlns:a16="http://schemas.microsoft.com/office/drawing/2014/main" id="{BAA9D74F-4913-FDAB-49B4-58E3BDA3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626" y="2909655"/>
            <a:ext cx="520716" cy="7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図 48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 r="53081" b="11915"/>
          <a:stretch/>
        </p:blipFill>
        <p:spPr bwMode="auto">
          <a:xfrm>
            <a:off x="10070345" y="4766853"/>
            <a:ext cx="1685136" cy="1438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06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430</Words>
  <Application>Microsoft Office PowerPoint</Application>
  <PresentationFormat>ワイド画面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奥 朋子</dc:creator>
  <cp:lastModifiedBy>谷本 陽子</cp:lastModifiedBy>
  <cp:revision>9</cp:revision>
  <cp:lastPrinted>2023-04-05T07:47:43Z</cp:lastPrinted>
  <dcterms:created xsi:type="dcterms:W3CDTF">2023-02-08T13:18:49Z</dcterms:created>
  <dcterms:modified xsi:type="dcterms:W3CDTF">2024-03-28T10:15:37Z</dcterms:modified>
</cp:coreProperties>
</file>